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8" r:id="rId2"/>
    <p:sldId id="332" r:id="rId3"/>
    <p:sldId id="326" r:id="rId4"/>
    <p:sldId id="295" r:id="rId5"/>
    <p:sldId id="330" r:id="rId6"/>
    <p:sldId id="331" r:id="rId7"/>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0000"/>
    <a:srgbClr val="99CCFF"/>
    <a:srgbClr val="FF66CC"/>
    <a:srgbClr val="FFCCFF"/>
    <a:srgbClr val="FF0066"/>
    <a:srgbClr val="CCECFF"/>
    <a:srgbClr val="FF0000"/>
    <a:srgbClr val="FFCC66"/>
    <a:srgbClr val="FF660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50" d="100"/>
          <a:sy n="50" d="100"/>
        </p:scale>
        <p:origin x="1392" y="276"/>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1A0B5C-7AB5-0E02-FA0F-1E2AFD8DFC0E}"/>
            </a:ext>
          </a:extLst>
        </p:cNvPr>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AB25AD70-3922-2AF5-F205-CC149D89DB3F}"/>
              </a:ext>
            </a:extLst>
          </p:cNvPr>
          <p:cNvGrpSpPr/>
          <p:nvPr/>
        </p:nvGrpSpPr>
        <p:grpSpPr>
          <a:xfrm>
            <a:off x="254481" y="285791"/>
            <a:ext cx="6349040" cy="9339340"/>
            <a:chOff x="254481" y="285791"/>
            <a:chExt cx="6349040" cy="9339340"/>
          </a:xfrm>
        </p:grpSpPr>
        <p:sp>
          <p:nvSpPr>
            <p:cNvPr id="89" name="フリーフォーム: 図形 88">
              <a:extLst>
                <a:ext uri="{FF2B5EF4-FFF2-40B4-BE49-F238E27FC236}">
                  <a16:creationId xmlns:a16="http://schemas.microsoft.com/office/drawing/2014/main" id="{BC176566-6011-C578-3388-F0A60B56B1E7}"/>
                </a:ext>
              </a:extLst>
            </p:cNvPr>
            <p:cNvSpPr/>
            <p:nvPr/>
          </p:nvSpPr>
          <p:spPr>
            <a:xfrm rot="5400000">
              <a:off x="-1119358" y="1864080"/>
              <a:ext cx="9096716" cy="618410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5" name="フリーフォーム: 図形 4">
              <a:extLst>
                <a:ext uri="{FF2B5EF4-FFF2-40B4-BE49-F238E27FC236}">
                  <a16:creationId xmlns:a16="http://schemas.microsoft.com/office/drawing/2014/main" id="{1B35491B-C325-C5DF-5983-2CCD961DD594}"/>
                </a:ext>
              </a:extLst>
            </p:cNvPr>
            <p:cNvSpPr/>
            <p:nvPr/>
          </p:nvSpPr>
          <p:spPr>
            <a:xfrm rot="5400000">
              <a:off x="-1240669" y="178094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grpSp>
      <p:sp>
        <p:nvSpPr>
          <p:cNvPr id="9" name="テキスト ボックス 8">
            <a:extLst>
              <a:ext uri="{FF2B5EF4-FFF2-40B4-BE49-F238E27FC236}">
                <a16:creationId xmlns:a16="http://schemas.microsoft.com/office/drawing/2014/main" id="{2AA49B47-D9D9-91A7-4162-9DF9DAE313F9}"/>
              </a:ext>
            </a:extLst>
          </p:cNvPr>
          <p:cNvSpPr txBox="1"/>
          <p:nvPr/>
        </p:nvSpPr>
        <p:spPr>
          <a:xfrm>
            <a:off x="1116105" y="1172580"/>
            <a:ext cx="4820397" cy="1319949"/>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FF00"/>
                </a:solidFill>
              </a:rPr>
              <a:t>施設内での</a:t>
            </a:r>
            <a:endParaRPr lang="en-US" altLang="ja-JP" sz="5400" dirty="0">
              <a:ln w="28575">
                <a:solidFill>
                  <a:sysClr val="windowText" lastClr="000000"/>
                </a:solidFill>
              </a:ln>
              <a:solidFill>
                <a:srgbClr val="FFFF00"/>
              </a:solidFill>
            </a:endParaRPr>
          </a:p>
        </p:txBody>
      </p:sp>
      <p:grpSp>
        <p:nvGrpSpPr>
          <p:cNvPr id="12" name="グループ化 11">
            <a:extLst>
              <a:ext uri="{FF2B5EF4-FFF2-40B4-BE49-F238E27FC236}">
                <a16:creationId xmlns:a16="http://schemas.microsoft.com/office/drawing/2014/main" id="{044386E6-9EA3-13A9-E9DF-8FD7BFE9906B}"/>
              </a:ext>
            </a:extLst>
          </p:cNvPr>
          <p:cNvGrpSpPr/>
          <p:nvPr/>
        </p:nvGrpSpPr>
        <p:grpSpPr>
          <a:xfrm>
            <a:off x="1116105" y="2799174"/>
            <a:ext cx="4820397" cy="5626854"/>
            <a:chOff x="1116105" y="3143250"/>
            <a:chExt cx="4820397" cy="4546734"/>
          </a:xfrm>
        </p:grpSpPr>
        <p:sp>
          <p:nvSpPr>
            <p:cNvPr id="10" name="テキスト ボックス 9">
              <a:extLst>
                <a:ext uri="{FF2B5EF4-FFF2-40B4-BE49-F238E27FC236}">
                  <a16:creationId xmlns:a16="http://schemas.microsoft.com/office/drawing/2014/main" id="{1B6BC472-E918-645C-C6C1-40EF42EF444D}"/>
                </a:ext>
              </a:extLst>
            </p:cNvPr>
            <p:cNvSpPr txBox="1"/>
            <p:nvPr/>
          </p:nvSpPr>
          <p:spPr>
            <a:xfrm>
              <a:off x="1116105" y="5493060"/>
              <a:ext cx="4820397" cy="219692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0000"/>
                  </a:solidFill>
                </a:rPr>
                <a:t>禁止</a:t>
              </a:r>
              <a:endParaRPr lang="en-US" altLang="ja-JP" sz="5400" dirty="0">
                <a:ln w="28575">
                  <a:solidFill>
                    <a:sysClr val="windowText" lastClr="000000"/>
                  </a:solidFill>
                </a:ln>
                <a:solidFill>
                  <a:srgbClr val="FF0000"/>
                </a:solidFill>
              </a:endParaRPr>
            </a:p>
          </p:txBody>
        </p:sp>
        <p:sp>
          <p:nvSpPr>
            <p:cNvPr id="11" name="テキスト ボックス 10">
              <a:extLst>
                <a:ext uri="{FF2B5EF4-FFF2-40B4-BE49-F238E27FC236}">
                  <a16:creationId xmlns:a16="http://schemas.microsoft.com/office/drawing/2014/main" id="{687ED714-1A68-09A2-8B77-75E4CEF56205}"/>
                </a:ext>
              </a:extLst>
            </p:cNvPr>
            <p:cNvSpPr txBox="1"/>
            <p:nvPr/>
          </p:nvSpPr>
          <p:spPr>
            <a:xfrm>
              <a:off x="1116105" y="3143250"/>
              <a:ext cx="4820397" cy="208928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solidFill>
                      <a:sysClr val="windowText" lastClr="000000"/>
                    </a:solidFill>
                  </a:ln>
                  <a:solidFill>
                    <a:srgbClr val="FF0000"/>
                  </a:solidFill>
                </a:rPr>
                <a:t>SNS</a:t>
              </a:r>
            </a:p>
          </p:txBody>
        </p:sp>
      </p:grpSp>
    </p:spTree>
    <p:extLst>
      <p:ext uri="{BB962C8B-B14F-4D97-AF65-F5344CB8AC3E}">
        <p14:creationId xmlns:p14="http://schemas.microsoft.com/office/powerpoint/2010/main" val="737543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71D788-64C1-6CD3-CE60-812BF0272727}"/>
            </a:ext>
          </a:extLst>
        </p:cNvPr>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D3339AEB-2396-BC89-9CBC-23D5ACF9EA58}"/>
              </a:ext>
            </a:extLst>
          </p:cNvPr>
          <p:cNvGrpSpPr/>
          <p:nvPr/>
        </p:nvGrpSpPr>
        <p:grpSpPr>
          <a:xfrm>
            <a:off x="552068" y="533400"/>
            <a:ext cx="5948472" cy="8741358"/>
            <a:chOff x="1116105" y="1172580"/>
            <a:chExt cx="4820397" cy="7253448"/>
          </a:xfrm>
        </p:grpSpPr>
        <p:sp>
          <p:nvSpPr>
            <p:cNvPr id="9" name="テキスト ボックス 8">
              <a:extLst>
                <a:ext uri="{FF2B5EF4-FFF2-40B4-BE49-F238E27FC236}">
                  <a16:creationId xmlns:a16="http://schemas.microsoft.com/office/drawing/2014/main" id="{C6BFA547-AA62-53F5-5F89-9B5E6F64F23A}"/>
                </a:ext>
              </a:extLst>
            </p:cNvPr>
            <p:cNvSpPr txBox="1"/>
            <p:nvPr/>
          </p:nvSpPr>
          <p:spPr>
            <a:xfrm>
              <a:off x="1116105" y="1172580"/>
              <a:ext cx="4820397" cy="1319949"/>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施設内での</a:t>
              </a:r>
              <a:endParaRPr lang="en-US" altLang="ja-JP" sz="5400" dirty="0">
                <a:ln w="28575">
                  <a:noFill/>
                </a:ln>
              </a:endParaRPr>
            </a:p>
          </p:txBody>
        </p:sp>
        <p:grpSp>
          <p:nvGrpSpPr>
            <p:cNvPr id="12" name="グループ化 11">
              <a:extLst>
                <a:ext uri="{FF2B5EF4-FFF2-40B4-BE49-F238E27FC236}">
                  <a16:creationId xmlns:a16="http://schemas.microsoft.com/office/drawing/2014/main" id="{70958EF4-7A35-B420-B77A-5ECD0C927435}"/>
                </a:ext>
              </a:extLst>
            </p:cNvPr>
            <p:cNvGrpSpPr/>
            <p:nvPr/>
          </p:nvGrpSpPr>
          <p:grpSpPr>
            <a:xfrm>
              <a:off x="1116105" y="2799174"/>
              <a:ext cx="4820397" cy="5626854"/>
              <a:chOff x="1116105" y="3143250"/>
              <a:chExt cx="4820397" cy="4546734"/>
            </a:xfrm>
          </p:grpSpPr>
          <p:sp>
            <p:nvSpPr>
              <p:cNvPr id="10" name="テキスト ボックス 9">
                <a:extLst>
                  <a:ext uri="{FF2B5EF4-FFF2-40B4-BE49-F238E27FC236}">
                    <a16:creationId xmlns:a16="http://schemas.microsoft.com/office/drawing/2014/main" id="{F66E6FCE-70A6-784E-8C2B-20FEFC78D57A}"/>
                  </a:ext>
                </a:extLst>
              </p:cNvPr>
              <p:cNvSpPr txBox="1"/>
              <p:nvPr/>
            </p:nvSpPr>
            <p:spPr>
              <a:xfrm>
                <a:off x="1116105" y="5493060"/>
                <a:ext cx="4820397" cy="219692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禁止</a:t>
                </a:r>
                <a:endParaRPr lang="en-US" altLang="ja-JP" sz="5400" dirty="0">
                  <a:ln w="28575">
                    <a:noFill/>
                  </a:ln>
                  <a:solidFill>
                    <a:srgbClr val="FF0000"/>
                  </a:solidFill>
                </a:endParaRPr>
              </a:p>
            </p:txBody>
          </p:sp>
          <p:sp>
            <p:nvSpPr>
              <p:cNvPr id="11" name="テキスト ボックス 10">
                <a:extLst>
                  <a:ext uri="{FF2B5EF4-FFF2-40B4-BE49-F238E27FC236}">
                    <a16:creationId xmlns:a16="http://schemas.microsoft.com/office/drawing/2014/main" id="{326D2BF7-A49A-27F0-43E1-A026FD848334}"/>
                  </a:ext>
                </a:extLst>
              </p:cNvPr>
              <p:cNvSpPr txBox="1"/>
              <p:nvPr/>
            </p:nvSpPr>
            <p:spPr>
              <a:xfrm>
                <a:off x="1116105" y="3143250"/>
                <a:ext cx="4820397" cy="208928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noFill/>
                    </a:ln>
                    <a:solidFill>
                      <a:srgbClr val="FF0000"/>
                    </a:solidFill>
                  </a:rPr>
                  <a:t>SNS</a:t>
                </a:r>
              </a:p>
            </p:txBody>
          </p:sp>
        </p:grpSp>
      </p:grpSp>
    </p:spTree>
    <p:extLst>
      <p:ext uri="{BB962C8B-B14F-4D97-AF65-F5344CB8AC3E}">
        <p14:creationId xmlns:p14="http://schemas.microsoft.com/office/powerpoint/2010/main" val="3946950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6AFD2C-AD18-77FE-EA85-EF0F2F725A19}"/>
            </a:ext>
          </a:extLst>
        </p:cNvPr>
        <p:cNvGrpSpPr/>
        <p:nvPr/>
      </p:nvGrpSpPr>
      <p:grpSpPr>
        <a:xfrm>
          <a:off x="0" y="0"/>
          <a:ext cx="0" cy="0"/>
          <a:chOff x="0" y="0"/>
          <a:chExt cx="0" cy="0"/>
        </a:xfrm>
      </p:grpSpPr>
      <p:grpSp>
        <p:nvGrpSpPr>
          <p:cNvPr id="11" name="グループ化 10">
            <a:extLst>
              <a:ext uri="{FF2B5EF4-FFF2-40B4-BE49-F238E27FC236}">
                <a16:creationId xmlns:a16="http://schemas.microsoft.com/office/drawing/2014/main" id="{15A07299-9BA8-7CD7-034D-85E90A5C5380}"/>
              </a:ext>
            </a:extLst>
          </p:cNvPr>
          <p:cNvGrpSpPr/>
          <p:nvPr/>
        </p:nvGrpSpPr>
        <p:grpSpPr>
          <a:xfrm>
            <a:off x="207439" y="232273"/>
            <a:ext cx="6443122" cy="9441452"/>
            <a:chOff x="207439" y="232273"/>
            <a:chExt cx="6443122" cy="9441452"/>
          </a:xfrm>
        </p:grpSpPr>
        <p:sp>
          <p:nvSpPr>
            <p:cNvPr id="12" name="フリーフォーム: 図形 11">
              <a:extLst>
                <a:ext uri="{FF2B5EF4-FFF2-40B4-BE49-F238E27FC236}">
                  <a16:creationId xmlns:a16="http://schemas.microsoft.com/office/drawing/2014/main" id="{DADBBEBE-1F7F-0B57-4FAA-B98A08238BD3}"/>
                </a:ext>
              </a:extLst>
            </p:cNvPr>
            <p:cNvSpPr/>
            <p:nvPr/>
          </p:nvSpPr>
          <p:spPr>
            <a:xfrm>
              <a:off x="296562" y="362870"/>
              <a:ext cx="6264876" cy="9180258"/>
            </a:xfrm>
            <a:custGeom>
              <a:avLst/>
              <a:gdLst>
                <a:gd name="connsiteX0" fmla="*/ 0 w 5817032"/>
                <a:gd name="connsiteY0" fmla="*/ 852118 h 9014713"/>
                <a:gd name="connsiteX1" fmla="*/ 29718 w 5817032"/>
                <a:gd name="connsiteY1" fmla="*/ 821687 h 9014713"/>
                <a:gd name="connsiteX2" fmla="*/ 150672 w 5817032"/>
                <a:gd name="connsiteY2" fmla="*/ 392520 h 9014713"/>
                <a:gd name="connsiteX3" fmla="*/ 129113 w 5817032"/>
                <a:gd name="connsiteY3" fmla="*/ 191063 h 9014713"/>
                <a:gd name="connsiteX4" fmla="*/ 112574 w 5817032"/>
                <a:gd name="connsiteY4" fmla="*/ 133580 h 9014713"/>
                <a:gd name="connsiteX5" fmla="*/ 167393 w 5817032"/>
                <a:gd name="connsiteY5" fmla="*/ 153669 h 9014713"/>
                <a:gd name="connsiteX6" fmla="*/ 355637 w 5817032"/>
                <a:gd name="connsiteY6" fmla="*/ 179329 h 9014713"/>
                <a:gd name="connsiteX7" fmla="*/ 756659 w 5817032"/>
                <a:gd name="connsiteY7" fmla="*/ 35369 h 9014713"/>
                <a:gd name="connsiteX8" fmla="*/ 785092 w 5817032"/>
                <a:gd name="connsiteY8" fmla="*/ 1 h 9014713"/>
                <a:gd name="connsiteX9" fmla="*/ 813525 w 5817032"/>
                <a:gd name="connsiteY9" fmla="*/ 35369 h 9014713"/>
                <a:gd name="connsiteX10" fmla="*/ 1214546 w 5817032"/>
                <a:gd name="connsiteY10" fmla="*/ 179329 h 9014713"/>
                <a:gd name="connsiteX11" fmla="*/ 1615568 w 5817032"/>
                <a:gd name="connsiteY11" fmla="*/ 35369 h 9014713"/>
                <a:gd name="connsiteX12" fmla="*/ 1644000 w 5817032"/>
                <a:gd name="connsiteY12" fmla="*/ 1 h 9014713"/>
                <a:gd name="connsiteX13" fmla="*/ 1672433 w 5817032"/>
                <a:gd name="connsiteY13" fmla="*/ 35369 h 9014713"/>
                <a:gd name="connsiteX14" fmla="*/ 2073454 w 5817032"/>
                <a:gd name="connsiteY14" fmla="*/ 179329 h 9014713"/>
                <a:gd name="connsiteX15" fmla="*/ 2474475 w 5817032"/>
                <a:gd name="connsiteY15" fmla="*/ 35369 h 9014713"/>
                <a:gd name="connsiteX16" fmla="*/ 2502908 w 5817032"/>
                <a:gd name="connsiteY16" fmla="*/ 0 h 9014713"/>
                <a:gd name="connsiteX17" fmla="*/ 2531342 w 5817032"/>
                <a:gd name="connsiteY17" fmla="*/ 35369 h 9014713"/>
                <a:gd name="connsiteX18" fmla="*/ 2932363 w 5817032"/>
                <a:gd name="connsiteY18" fmla="*/ 179329 h 9014713"/>
                <a:gd name="connsiteX19" fmla="*/ 3333384 w 5817032"/>
                <a:gd name="connsiteY19" fmla="*/ 35369 h 9014713"/>
                <a:gd name="connsiteX20" fmla="*/ 3361817 w 5817032"/>
                <a:gd name="connsiteY20" fmla="*/ 0 h 9014713"/>
                <a:gd name="connsiteX21" fmla="*/ 3390251 w 5817032"/>
                <a:gd name="connsiteY21" fmla="*/ 35369 h 9014713"/>
                <a:gd name="connsiteX22" fmla="*/ 3791272 w 5817032"/>
                <a:gd name="connsiteY22" fmla="*/ 179329 h 9014713"/>
                <a:gd name="connsiteX23" fmla="*/ 4192293 w 5817032"/>
                <a:gd name="connsiteY23" fmla="*/ 35369 h 9014713"/>
                <a:gd name="connsiteX24" fmla="*/ 4220726 w 5817032"/>
                <a:gd name="connsiteY24" fmla="*/ 1 h 9014713"/>
                <a:gd name="connsiteX25" fmla="*/ 4249159 w 5817032"/>
                <a:gd name="connsiteY25" fmla="*/ 35369 h 9014713"/>
                <a:gd name="connsiteX26" fmla="*/ 4650180 w 5817032"/>
                <a:gd name="connsiteY26" fmla="*/ 179329 h 9014713"/>
                <a:gd name="connsiteX27" fmla="*/ 5051201 w 5817032"/>
                <a:gd name="connsiteY27" fmla="*/ 35369 h 9014713"/>
                <a:gd name="connsiteX28" fmla="*/ 5079635 w 5817032"/>
                <a:gd name="connsiteY28" fmla="*/ 0 h 9014713"/>
                <a:gd name="connsiteX29" fmla="*/ 5108068 w 5817032"/>
                <a:gd name="connsiteY29" fmla="*/ 35369 h 9014713"/>
                <a:gd name="connsiteX30" fmla="*/ 5509089 w 5817032"/>
                <a:gd name="connsiteY30" fmla="*/ 179329 h 9014713"/>
                <a:gd name="connsiteX31" fmla="*/ 5697334 w 5817032"/>
                <a:gd name="connsiteY31" fmla="*/ 153669 h 9014713"/>
                <a:gd name="connsiteX32" fmla="*/ 5698836 w 5817032"/>
                <a:gd name="connsiteY32" fmla="*/ 153119 h 9014713"/>
                <a:gd name="connsiteX33" fmla="*/ 5687919 w 5817032"/>
                <a:gd name="connsiteY33" fmla="*/ 191063 h 9014713"/>
                <a:gd name="connsiteX34" fmla="*/ 5666360 w 5817032"/>
                <a:gd name="connsiteY34" fmla="*/ 392520 h 9014713"/>
                <a:gd name="connsiteX35" fmla="*/ 5787314 w 5817032"/>
                <a:gd name="connsiteY35" fmla="*/ 821687 h 9014713"/>
                <a:gd name="connsiteX36" fmla="*/ 5817032 w 5817032"/>
                <a:gd name="connsiteY36" fmla="*/ 852118 h 9014713"/>
                <a:gd name="connsiteX37" fmla="*/ 5787314 w 5817032"/>
                <a:gd name="connsiteY37" fmla="*/ 882549 h 9014713"/>
                <a:gd name="connsiteX38" fmla="*/ 5666360 w 5817032"/>
                <a:gd name="connsiteY38" fmla="*/ 1311716 h 9014713"/>
                <a:gd name="connsiteX39" fmla="*/ 5787314 w 5817032"/>
                <a:gd name="connsiteY39" fmla="*/ 1740883 h 9014713"/>
                <a:gd name="connsiteX40" fmla="*/ 5817030 w 5817032"/>
                <a:gd name="connsiteY40" fmla="*/ 1771312 h 9014713"/>
                <a:gd name="connsiteX41" fmla="*/ 5787314 w 5817032"/>
                <a:gd name="connsiteY41" fmla="*/ 1801741 h 9014713"/>
                <a:gd name="connsiteX42" fmla="*/ 5666359 w 5817032"/>
                <a:gd name="connsiteY42" fmla="*/ 2230908 h 9014713"/>
                <a:gd name="connsiteX43" fmla="*/ 5787313 w 5817032"/>
                <a:gd name="connsiteY43" fmla="*/ 2660075 h 9014713"/>
                <a:gd name="connsiteX44" fmla="*/ 5817029 w 5817032"/>
                <a:gd name="connsiteY44" fmla="*/ 2690504 h 9014713"/>
                <a:gd name="connsiteX45" fmla="*/ 5787313 w 5817032"/>
                <a:gd name="connsiteY45" fmla="*/ 2720933 h 9014713"/>
                <a:gd name="connsiteX46" fmla="*/ 5666359 w 5817032"/>
                <a:gd name="connsiteY46" fmla="*/ 3150100 h 9014713"/>
                <a:gd name="connsiteX47" fmla="*/ 5787313 w 5817032"/>
                <a:gd name="connsiteY47" fmla="*/ 3579267 h 9014713"/>
                <a:gd name="connsiteX48" fmla="*/ 5817029 w 5817032"/>
                <a:gd name="connsiteY48" fmla="*/ 3609696 h 9014713"/>
                <a:gd name="connsiteX49" fmla="*/ 5787313 w 5817032"/>
                <a:gd name="connsiteY49" fmla="*/ 3640125 h 9014713"/>
                <a:gd name="connsiteX50" fmla="*/ 5666359 w 5817032"/>
                <a:gd name="connsiteY50" fmla="*/ 4069292 h 9014713"/>
                <a:gd name="connsiteX51" fmla="*/ 5787313 w 5817032"/>
                <a:gd name="connsiteY51" fmla="*/ 4498459 h 9014713"/>
                <a:gd name="connsiteX52" fmla="*/ 5817029 w 5817032"/>
                <a:gd name="connsiteY52" fmla="*/ 4528888 h 9014713"/>
                <a:gd name="connsiteX53" fmla="*/ 5787313 w 5817032"/>
                <a:gd name="connsiteY53" fmla="*/ 4559317 h 9014713"/>
                <a:gd name="connsiteX54" fmla="*/ 5666359 w 5817032"/>
                <a:gd name="connsiteY54" fmla="*/ 4988484 h 9014713"/>
                <a:gd name="connsiteX55" fmla="*/ 5787313 w 5817032"/>
                <a:gd name="connsiteY55" fmla="*/ 5417648 h 9014713"/>
                <a:gd name="connsiteX56" fmla="*/ 5817029 w 5817032"/>
                <a:gd name="connsiteY56" fmla="*/ 5448077 h 9014713"/>
                <a:gd name="connsiteX57" fmla="*/ 5787313 w 5817032"/>
                <a:gd name="connsiteY57" fmla="*/ 5478506 h 9014713"/>
                <a:gd name="connsiteX58" fmla="*/ 5666359 w 5817032"/>
                <a:gd name="connsiteY58" fmla="*/ 5907673 h 9014713"/>
                <a:gd name="connsiteX59" fmla="*/ 5787313 w 5817032"/>
                <a:gd name="connsiteY59" fmla="*/ 6336839 h 9014713"/>
                <a:gd name="connsiteX60" fmla="*/ 5817029 w 5817032"/>
                <a:gd name="connsiteY60" fmla="*/ 6367268 h 9014713"/>
                <a:gd name="connsiteX61" fmla="*/ 5787313 w 5817032"/>
                <a:gd name="connsiteY61" fmla="*/ 6397697 h 9014713"/>
                <a:gd name="connsiteX62" fmla="*/ 5666359 w 5817032"/>
                <a:gd name="connsiteY62" fmla="*/ 6826865 h 9014713"/>
                <a:gd name="connsiteX63" fmla="*/ 5787313 w 5817032"/>
                <a:gd name="connsiteY63" fmla="*/ 7256032 h 9014713"/>
                <a:gd name="connsiteX64" fmla="*/ 5817029 w 5817032"/>
                <a:gd name="connsiteY64" fmla="*/ 7286461 h 9014713"/>
                <a:gd name="connsiteX65" fmla="*/ 5787313 w 5817032"/>
                <a:gd name="connsiteY65" fmla="*/ 7316889 h 9014713"/>
                <a:gd name="connsiteX66" fmla="*/ 5666359 w 5817032"/>
                <a:gd name="connsiteY66" fmla="*/ 7746056 h 9014713"/>
                <a:gd name="connsiteX67" fmla="*/ 5787313 w 5817032"/>
                <a:gd name="connsiteY67" fmla="*/ 8175224 h 9014713"/>
                <a:gd name="connsiteX68" fmla="*/ 5817029 w 5817032"/>
                <a:gd name="connsiteY68" fmla="*/ 8205653 h 9014713"/>
                <a:gd name="connsiteX69" fmla="*/ 5787313 w 5817032"/>
                <a:gd name="connsiteY69" fmla="*/ 8236081 h 9014713"/>
                <a:gd name="connsiteX70" fmla="*/ 5666359 w 5817032"/>
                <a:gd name="connsiteY70" fmla="*/ 8665248 h 9014713"/>
                <a:gd name="connsiteX71" fmla="*/ 5671933 w 5817032"/>
                <a:gd name="connsiteY71" fmla="*/ 8769554 h 9014713"/>
                <a:gd name="connsiteX72" fmla="*/ 5686617 w 5817032"/>
                <a:gd name="connsiteY72" fmla="*/ 8858798 h 9014713"/>
                <a:gd name="connsiteX73" fmla="*/ 5606553 w 5817032"/>
                <a:gd name="connsiteY73" fmla="*/ 8842018 h 9014713"/>
                <a:gd name="connsiteX74" fmla="*/ 5509088 w 5817032"/>
                <a:gd name="connsiteY74" fmla="*/ 8835384 h 9014713"/>
                <a:gd name="connsiteX75" fmla="*/ 5108067 w 5817032"/>
                <a:gd name="connsiteY75" fmla="*/ 8979345 h 9014713"/>
                <a:gd name="connsiteX76" fmla="*/ 5079633 w 5817032"/>
                <a:gd name="connsiteY76" fmla="*/ 9014713 h 9014713"/>
                <a:gd name="connsiteX77" fmla="*/ 5051200 w 5817032"/>
                <a:gd name="connsiteY77" fmla="*/ 8979345 h 9014713"/>
                <a:gd name="connsiteX78" fmla="*/ 4650179 w 5817032"/>
                <a:gd name="connsiteY78" fmla="*/ 8835384 h 9014713"/>
                <a:gd name="connsiteX79" fmla="*/ 4249158 w 5817032"/>
                <a:gd name="connsiteY79" fmla="*/ 8979345 h 9014713"/>
                <a:gd name="connsiteX80" fmla="*/ 4220725 w 5817032"/>
                <a:gd name="connsiteY80" fmla="*/ 9014713 h 9014713"/>
                <a:gd name="connsiteX81" fmla="*/ 4192292 w 5817032"/>
                <a:gd name="connsiteY81" fmla="*/ 8979344 h 9014713"/>
                <a:gd name="connsiteX82" fmla="*/ 3791271 w 5817032"/>
                <a:gd name="connsiteY82" fmla="*/ 8835384 h 9014713"/>
                <a:gd name="connsiteX83" fmla="*/ 3390250 w 5817032"/>
                <a:gd name="connsiteY83" fmla="*/ 8979344 h 9014713"/>
                <a:gd name="connsiteX84" fmla="*/ 3361816 w 5817032"/>
                <a:gd name="connsiteY84" fmla="*/ 9014713 h 9014713"/>
                <a:gd name="connsiteX85" fmla="*/ 3333383 w 5817032"/>
                <a:gd name="connsiteY85" fmla="*/ 8979344 h 9014713"/>
                <a:gd name="connsiteX86" fmla="*/ 2932362 w 5817032"/>
                <a:gd name="connsiteY86" fmla="*/ 8835384 h 9014713"/>
                <a:gd name="connsiteX87" fmla="*/ 2531343 w 5817032"/>
                <a:gd name="connsiteY87" fmla="*/ 8979344 h 9014713"/>
                <a:gd name="connsiteX88" fmla="*/ 2502908 w 5817032"/>
                <a:gd name="connsiteY88" fmla="*/ 9014713 h 9014713"/>
                <a:gd name="connsiteX89" fmla="*/ 2474475 w 5817032"/>
                <a:gd name="connsiteY89" fmla="*/ 8979344 h 9014713"/>
                <a:gd name="connsiteX90" fmla="*/ 2073454 w 5817032"/>
                <a:gd name="connsiteY90" fmla="*/ 8835383 h 9014713"/>
                <a:gd name="connsiteX91" fmla="*/ 1672432 w 5817032"/>
                <a:gd name="connsiteY91" fmla="*/ 8979344 h 9014713"/>
                <a:gd name="connsiteX92" fmla="*/ 1644000 w 5817032"/>
                <a:gd name="connsiteY92" fmla="*/ 9014712 h 9014713"/>
                <a:gd name="connsiteX93" fmla="*/ 1615567 w 5817032"/>
                <a:gd name="connsiteY93" fmla="*/ 8979344 h 9014713"/>
                <a:gd name="connsiteX94" fmla="*/ 1214546 w 5817032"/>
                <a:gd name="connsiteY94" fmla="*/ 8835383 h 9014713"/>
                <a:gd name="connsiteX95" fmla="*/ 813525 w 5817032"/>
                <a:gd name="connsiteY95" fmla="*/ 8979344 h 9014713"/>
                <a:gd name="connsiteX96" fmla="*/ 785092 w 5817032"/>
                <a:gd name="connsiteY96" fmla="*/ 9014713 h 9014713"/>
                <a:gd name="connsiteX97" fmla="*/ 756658 w 5817032"/>
                <a:gd name="connsiteY97" fmla="*/ 8979344 h 9014713"/>
                <a:gd name="connsiteX98" fmla="*/ 355637 w 5817032"/>
                <a:gd name="connsiteY98" fmla="*/ 8835383 h 9014713"/>
                <a:gd name="connsiteX99" fmla="*/ 167392 w 5817032"/>
                <a:gd name="connsiteY99" fmla="*/ 8861043 h 9014713"/>
                <a:gd name="connsiteX100" fmla="*/ 126422 w 5817032"/>
                <a:gd name="connsiteY100" fmla="*/ 8876057 h 9014713"/>
                <a:gd name="connsiteX101" fmla="*/ 129114 w 5817032"/>
                <a:gd name="connsiteY101" fmla="*/ 8866704 h 9014713"/>
                <a:gd name="connsiteX102" fmla="*/ 150672 w 5817032"/>
                <a:gd name="connsiteY102" fmla="*/ 8665247 h 9014713"/>
                <a:gd name="connsiteX103" fmla="*/ 29719 w 5817032"/>
                <a:gd name="connsiteY103" fmla="*/ 8236080 h 9014713"/>
                <a:gd name="connsiteX104" fmla="*/ 3 w 5817032"/>
                <a:gd name="connsiteY104" fmla="*/ 8205651 h 9014713"/>
                <a:gd name="connsiteX105" fmla="*/ 29719 w 5817032"/>
                <a:gd name="connsiteY105" fmla="*/ 8175223 h 9014713"/>
                <a:gd name="connsiteX106" fmla="*/ 150672 w 5817032"/>
                <a:gd name="connsiteY106" fmla="*/ 7746055 h 9014713"/>
                <a:gd name="connsiteX107" fmla="*/ 29719 w 5817032"/>
                <a:gd name="connsiteY107" fmla="*/ 7316887 h 9014713"/>
                <a:gd name="connsiteX108" fmla="*/ 3 w 5817032"/>
                <a:gd name="connsiteY108" fmla="*/ 7286459 h 9014713"/>
                <a:gd name="connsiteX109" fmla="*/ 29718 w 5817032"/>
                <a:gd name="connsiteY109" fmla="*/ 7256030 h 9014713"/>
                <a:gd name="connsiteX110" fmla="*/ 150672 w 5817032"/>
                <a:gd name="connsiteY110" fmla="*/ 6826863 h 9014713"/>
                <a:gd name="connsiteX111" fmla="*/ 29718 w 5817032"/>
                <a:gd name="connsiteY111" fmla="*/ 6397695 h 9014713"/>
                <a:gd name="connsiteX112" fmla="*/ 3 w 5817032"/>
                <a:gd name="connsiteY112" fmla="*/ 6367266 h 9014713"/>
                <a:gd name="connsiteX113" fmla="*/ 29718 w 5817032"/>
                <a:gd name="connsiteY113" fmla="*/ 6336837 h 9014713"/>
                <a:gd name="connsiteX114" fmla="*/ 150672 w 5817032"/>
                <a:gd name="connsiteY114" fmla="*/ 5907671 h 9014713"/>
                <a:gd name="connsiteX115" fmla="*/ 29718 w 5817032"/>
                <a:gd name="connsiteY115" fmla="*/ 5478504 h 9014713"/>
                <a:gd name="connsiteX116" fmla="*/ 2 w 5817032"/>
                <a:gd name="connsiteY116" fmla="*/ 5448075 h 9014713"/>
                <a:gd name="connsiteX117" fmla="*/ 29718 w 5817032"/>
                <a:gd name="connsiteY117" fmla="*/ 5417646 h 9014713"/>
                <a:gd name="connsiteX118" fmla="*/ 150672 w 5817032"/>
                <a:gd name="connsiteY118" fmla="*/ 4988484 h 9014713"/>
                <a:gd name="connsiteX119" fmla="*/ 29718 w 5817032"/>
                <a:gd name="connsiteY119" fmla="*/ 4559317 h 9014713"/>
                <a:gd name="connsiteX120" fmla="*/ 2 w 5817032"/>
                <a:gd name="connsiteY120" fmla="*/ 4528888 h 9014713"/>
                <a:gd name="connsiteX121" fmla="*/ 29718 w 5817032"/>
                <a:gd name="connsiteY121" fmla="*/ 4498459 h 9014713"/>
                <a:gd name="connsiteX122" fmla="*/ 150672 w 5817032"/>
                <a:gd name="connsiteY122" fmla="*/ 4069292 h 9014713"/>
                <a:gd name="connsiteX123" fmla="*/ 29718 w 5817032"/>
                <a:gd name="connsiteY123" fmla="*/ 3640125 h 9014713"/>
                <a:gd name="connsiteX124" fmla="*/ 2 w 5817032"/>
                <a:gd name="connsiteY124" fmla="*/ 3609696 h 9014713"/>
                <a:gd name="connsiteX125" fmla="*/ 29718 w 5817032"/>
                <a:gd name="connsiteY125" fmla="*/ 3579267 h 9014713"/>
                <a:gd name="connsiteX126" fmla="*/ 150672 w 5817032"/>
                <a:gd name="connsiteY126" fmla="*/ 3150100 h 9014713"/>
                <a:gd name="connsiteX127" fmla="*/ 29718 w 5817032"/>
                <a:gd name="connsiteY127" fmla="*/ 2720933 h 9014713"/>
                <a:gd name="connsiteX128" fmla="*/ 2 w 5817032"/>
                <a:gd name="connsiteY128" fmla="*/ 2690504 h 9014713"/>
                <a:gd name="connsiteX129" fmla="*/ 29718 w 5817032"/>
                <a:gd name="connsiteY129" fmla="*/ 2660075 h 9014713"/>
                <a:gd name="connsiteX130" fmla="*/ 150672 w 5817032"/>
                <a:gd name="connsiteY130" fmla="*/ 2230908 h 9014713"/>
                <a:gd name="connsiteX131" fmla="*/ 29718 w 5817032"/>
                <a:gd name="connsiteY131" fmla="*/ 1801741 h 9014713"/>
                <a:gd name="connsiteX132" fmla="*/ 2 w 5817032"/>
                <a:gd name="connsiteY132" fmla="*/ 1771312 h 9014713"/>
                <a:gd name="connsiteX133" fmla="*/ 29718 w 5817032"/>
                <a:gd name="connsiteY133" fmla="*/ 1740883 h 9014713"/>
                <a:gd name="connsiteX134" fmla="*/ 150672 w 5817032"/>
                <a:gd name="connsiteY134" fmla="*/ 1311716 h 9014713"/>
                <a:gd name="connsiteX135" fmla="*/ 29718 w 5817032"/>
                <a:gd name="connsiteY135" fmla="*/ 882549 h 9014713"/>
                <a:gd name="connsiteX136" fmla="*/ 0 w 5817032"/>
                <a:gd name="connsiteY136" fmla="*/ 852118 h 90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5817032" h="9014713">
                  <a:moveTo>
                    <a:pt x="0" y="852118"/>
                  </a:moveTo>
                  <a:lnTo>
                    <a:pt x="29718" y="821687"/>
                  </a:lnTo>
                  <a:cubicBezTo>
                    <a:pt x="102693" y="728678"/>
                    <a:pt x="150672" y="571169"/>
                    <a:pt x="150672" y="392520"/>
                  </a:cubicBezTo>
                  <a:cubicBezTo>
                    <a:pt x="150672" y="321060"/>
                    <a:pt x="142995" y="252983"/>
                    <a:pt x="129113" y="191063"/>
                  </a:cubicBezTo>
                  <a:lnTo>
                    <a:pt x="112574" y="133580"/>
                  </a:lnTo>
                  <a:lnTo>
                    <a:pt x="167393" y="153669"/>
                  </a:lnTo>
                  <a:cubicBezTo>
                    <a:pt x="225252" y="170192"/>
                    <a:pt x="288864" y="179329"/>
                    <a:pt x="355637" y="179329"/>
                  </a:cubicBezTo>
                  <a:cubicBezTo>
                    <a:pt x="522571" y="179329"/>
                    <a:pt x="669750" y="122224"/>
                    <a:pt x="756659" y="35369"/>
                  </a:cubicBezTo>
                  <a:lnTo>
                    <a:pt x="785092" y="1"/>
                  </a:lnTo>
                  <a:lnTo>
                    <a:pt x="813525" y="35369"/>
                  </a:lnTo>
                  <a:cubicBezTo>
                    <a:pt x="900434" y="122224"/>
                    <a:pt x="1047613" y="179329"/>
                    <a:pt x="1214546" y="179329"/>
                  </a:cubicBezTo>
                  <a:cubicBezTo>
                    <a:pt x="1381480" y="179329"/>
                    <a:pt x="1528658" y="122224"/>
                    <a:pt x="1615568" y="35369"/>
                  </a:cubicBezTo>
                  <a:lnTo>
                    <a:pt x="1644000" y="1"/>
                  </a:lnTo>
                  <a:lnTo>
                    <a:pt x="1672433" y="35369"/>
                  </a:lnTo>
                  <a:cubicBezTo>
                    <a:pt x="1759343" y="122224"/>
                    <a:pt x="1906521" y="179329"/>
                    <a:pt x="2073454" y="179329"/>
                  </a:cubicBezTo>
                  <a:cubicBezTo>
                    <a:pt x="2240387" y="179329"/>
                    <a:pt x="2387566" y="122224"/>
                    <a:pt x="2474475" y="35369"/>
                  </a:cubicBezTo>
                  <a:lnTo>
                    <a:pt x="2502908" y="0"/>
                  </a:lnTo>
                  <a:lnTo>
                    <a:pt x="2531342" y="35369"/>
                  </a:lnTo>
                  <a:cubicBezTo>
                    <a:pt x="2618252" y="122224"/>
                    <a:pt x="2765430" y="179329"/>
                    <a:pt x="2932363" y="179329"/>
                  </a:cubicBezTo>
                  <a:cubicBezTo>
                    <a:pt x="3099296" y="179329"/>
                    <a:pt x="3246475" y="122224"/>
                    <a:pt x="3333384" y="35369"/>
                  </a:cubicBezTo>
                  <a:lnTo>
                    <a:pt x="3361817" y="0"/>
                  </a:lnTo>
                  <a:lnTo>
                    <a:pt x="3390251" y="35369"/>
                  </a:lnTo>
                  <a:cubicBezTo>
                    <a:pt x="3477160" y="122224"/>
                    <a:pt x="3624339" y="179329"/>
                    <a:pt x="3791272" y="179329"/>
                  </a:cubicBezTo>
                  <a:cubicBezTo>
                    <a:pt x="3958205" y="179329"/>
                    <a:pt x="4105384" y="122224"/>
                    <a:pt x="4192293" y="35369"/>
                  </a:cubicBezTo>
                  <a:lnTo>
                    <a:pt x="4220726" y="1"/>
                  </a:lnTo>
                  <a:lnTo>
                    <a:pt x="4249159" y="35369"/>
                  </a:lnTo>
                  <a:cubicBezTo>
                    <a:pt x="4336068" y="122224"/>
                    <a:pt x="4483247" y="179329"/>
                    <a:pt x="4650180" y="179329"/>
                  </a:cubicBezTo>
                  <a:cubicBezTo>
                    <a:pt x="4817113" y="179329"/>
                    <a:pt x="4964292" y="122224"/>
                    <a:pt x="5051201" y="35369"/>
                  </a:cubicBezTo>
                  <a:lnTo>
                    <a:pt x="5079635" y="0"/>
                  </a:lnTo>
                  <a:lnTo>
                    <a:pt x="5108068" y="35369"/>
                  </a:lnTo>
                  <a:cubicBezTo>
                    <a:pt x="5194977" y="122224"/>
                    <a:pt x="5342156" y="179329"/>
                    <a:pt x="5509089" y="179329"/>
                  </a:cubicBezTo>
                  <a:cubicBezTo>
                    <a:pt x="5575863" y="179329"/>
                    <a:pt x="5639475" y="170192"/>
                    <a:pt x="5697334" y="153669"/>
                  </a:cubicBezTo>
                  <a:lnTo>
                    <a:pt x="5698836" y="153119"/>
                  </a:lnTo>
                  <a:lnTo>
                    <a:pt x="5687919" y="191063"/>
                  </a:lnTo>
                  <a:cubicBezTo>
                    <a:pt x="5674036" y="252983"/>
                    <a:pt x="5666360" y="321060"/>
                    <a:pt x="5666360" y="392520"/>
                  </a:cubicBezTo>
                  <a:cubicBezTo>
                    <a:pt x="5666360" y="571169"/>
                    <a:pt x="5714339" y="728678"/>
                    <a:pt x="5787314" y="821687"/>
                  </a:cubicBezTo>
                  <a:lnTo>
                    <a:pt x="5817032" y="852118"/>
                  </a:lnTo>
                  <a:lnTo>
                    <a:pt x="5787314" y="882549"/>
                  </a:lnTo>
                  <a:cubicBezTo>
                    <a:pt x="5714339" y="975558"/>
                    <a:pt x="5666360" y="1133066"/>
                    <a:pt x="5666360" y="1311716"/>
                  </a:cubicBezTo>
                  <a:cubicBezTo>
                    <a:pt x="5666360" y="1490365"/>
                    <a:pt x="5714339" y="1647874"/>
                    <a:pt x="5787314" y="1740883"/>
                  </a:cubicBezTo>
                  <a:lnTo>
                    <a:pt x="5817030" y="1771312"/>
                  </a:lnTo>
                  <a:lnTo>
                    <a:pt x="5787314" y="1801741"/>
                  </a:lnTo>
                  <a:cubicBezTo>
                    <a:pt x="5714339" y="1894750"/>
                    <a:pt x="5666359" y="2052258"/>
                    <a:pt x="5666359" y="2230908"/>
                  </a:cubicBezTo>
                  <a:cubicBezTo>
                    <a:pt x="5666359" y="2409557"/>
                    <a:pt x="5714338" y="2567066"/>
                    <a:pt x="5787313" y="2660075"/>
                  </a:cubicBezTo>
                  <a:lnTo>
                    <a:pt x="5817029" y="2690504"/>
                  </a:lnTo>
                  <a:lnTo>
                    <a:pt x="5787313" y="2720933"/>
                  </a:lnTo>
                  <a:cubicBezTo>
                    <a:pt x="5714338" y="2813942"/>
                    <a:pt x="5666359" y="2971450"/>
                    <a:pt x="5666359" y="3150100"/>
                  </a:cubicBezTo>
                  <a:cubicBezTo>
                    <a:pt x="5666359" y="3328749"/>
                    <a:pt x="5714338" y="3486258"/>
                    <a:pt x="5787313" y="3579267"/>
                  </a:cubicBezTo>
                  <a:lnTo>
                    <a:pt x="5817029" y="3609696"/>
                  </a:lnTo>
                  <a:lnTo>
                    <a:pt x="5787313" y="3640125"/>
                  </a:lnTo>
                  <a:cubicBezTo>
                    <a:pt x="5714338" y="3733134"/>
                    <a:pt x="5666359" y="3890642"/>
                    <a:pt x="5666359" y="4069292"/>
                  </a:cubicBezTo>
                  <a:cubicBezTo>
                    <a:pt x="5666359" y="4247941"/>
                    <a:pt x="5714338" y="4405450"/>
                    <a:pt x="5787313" y="4498459"/>
                  </a:cubicBezTo>
                  <a:lnTo>
                    <a:pt x="5817029" y="4528888"/>
                  </a:lnTo>
                  <a:lnTo>
                    <a:pt x="5787313" y="4559317"/>
                  </a:lnTo>
                  <a:cubicBezTo>
                    <a:pt x="5714338" y="4652326"/>
                    <a:pt x="5666359" y="4809834"/>
                    <a:pt x="5666359" y="4988484"/>
                  </a:cubicBezTo>
                  <a:cubicBezTo>
                    <a:pt x="5666359" y="5167133"/>
                    <a:pt x="5714338" y="5324640"/>
                    <a:pt x="5787313" y="5417648"/>
                  </a:cubicBezTo>
                  <a:lnTo>
                    <a:pt x="5817029" y="5448077"/>
                  </a:lnTo>
                  <a:lnTo>
                    <a:pt x="5787313" y="5478506"/>
                  </a:lnTo>
                  <a:cubicBezTo>
                    <a:pt x="5714338" y="5571515"/>
                    <a:pt x="5666359" y="5729024"/>
                    <a:pt x="5666359" y="5907673"/>
                  </a:cubicBezTo>
                  <a:cubicBezTo>
                    <a:pt x="5666359" y="6086321"/>
                    <a:pt x="5714338" y="6243831"/>
                    <a:pt x="5787313" y="6336839"/>
                  </a:cubicBezTo>
                  <a:lnTo>
                    <a:pt x="5817029" y="6367268"/>
                  </a:lnTo>
                  <a:lnTo>
                    <a:pt x="5787313" y="6397697"/>
                  </a:lnTo>
                  <a:cubicBezTo>
                    <a:pt x="5714338" y="6490706"/>
                    <a:pt x="5666359" y="6648215"/>
                    <a:pt x="5666359" y="6826865"/>
                  </a:cubicBezTo>
                  <a:cubicBezTo>
                    <a:pt x="5666359" y="7005514"/>
                    <a:pt x="5714338" y="7163023"/>
                    <a:pt x="5787313" y="7256032"/>
                  </a:cubicBezTo>
                  <a:lnTo>
                    <a:pt x="5817029" y="7286461"/>
                  </a:lnTo>
                  <a:lnTo>
                    <a:pt x="5787313" y="7316889"/>
                  </a:lnTo>
                  <a:cubicBezTo>
                    <a:pt x="5714338" y="7409898"/>
                    <a:pt x="5666359" y="7567407"/>
                    <a:pt x="5666359" y="7746056"/>
                  </a:cubicBezTo>
                  <a:cubicBezTo>
                    <a:pt x="5666359" y="7924706"/>
                    <a:pt x="5714338" y="8082215"/>
                    <a:pt x="5787313" y="8175224"/>
                  </a:cubicBezTo>
                  <a:lnTo>
                    <a:pt x="5817029" y="8205653"/>
                  </a:lnTo>
                  <a:lnTo>
                    <a:pt x="5787313" y="8236081"/>
                  </a:lnTo>
                  <a:cubicBezTo>
                    <a:pt x="5714338" y="8329090"/>
                    <a:pt x="5666359" y="8486599"/>
                    <a:pt x="5666359" y="8665248"/>
                  </a:cubicBezTo>
                  <a:cubicBezTo>
                    <a:pt x="5666359" y="8700978"/>
                    <a:pt x="5668278" y="8735862"/>
                    <a:pt x="5671933" y="8769554"/>
                  </a:cubicBezTo>
                  <a:lnTo>
                    <a:pt x="5686617" y="8858798"/>
                  </a:lnTo>
                  <a:lnTo>
                    <a:pt x="5606553" y="8842018"/>
                  </a:lnTo>
                  <a:cubicBezTo>
                    <a:pt x="5575071" y="8837668"/>
                    <a:pt x="5542474" y="8835384"/>
                    <a:pt x="5509088" y="8835384"/>
                  </a:cubicBezTo>
                  <a:cubicBezTo>
                    <a:pt x="5342155" y="8835384"/>
                    <a:pt x="5194976" y="8892489"/>
                    <a:pt x="5108067" y="8979345"/>
                  </a:cubicBezTo>
                  <a:lnTo>
                    <a:pt x="5079633" y="9014713"/>
                  </a:lnTo>
                  <a:lnTo>
                    <a:pt x="5051200" y="8979345"/>
                  </a:lnTo>
                  <a:cubicBezTo>
                    <a:pt x="4964291" y="8892489"/>
                    <a:pt x="4817112" y="8835384"/>
                    <a:pt x="4650179" y="8835384"/>
                  </a:cubicBezTo>
                  <a:cubicBezTo>
                    <a:pt x="4483246" y="8835384"/>
                    <a:pt x="4336067" y="8892489"/>
                    <a:pt x="4249158" y="8979345"/>
                  </a:cubicBezTo>
                  <a:lnTo>
                    <a:pt x="4220725" y="9014713"/>
                  </a:lnTo>
                  <a:lnTo>
                    <a:pt x="4192292" y="8979344"/>
                  </a:lnTo>
                  <a:cubicBezTo>
                    <a:pt x="4105383" y="8892489"/>
                    <a:pt x="3958204" y="8835384"/>
                    <a:pt x="3791271" y="8835384"/>
                  </a:cubicBezTo>
                  <a:cubicBezTo>
                    <a:pt x="3624338" y="8835384"/>
                    <a:pt x="3477159" y="8892489"/>
                    <a:pt x="3390250" y="8979344"/>
                  </a:cubicBezTo>
                  <a:lnTo>
                    <a:pt x="3361816" y="9014713"/>
                  </a:lnTo>
                  <a:lnTo>
                    <a:pt x="3333383" y="8979344"/>
                  </a:lnTo>
                  <a:cubicBezTo>
                    <a:pt x="3246474" y="8892489"/>
                    <a:pt x="3099295" y="8835384"/>
                    <a:pt x="2932362" y="8835384"/>
                  </a:cubicBezTo>
                  <a:cubicBezTo>
                    <a:pt x="2765430" y="8835384"/>
                    <a:pt x="2618252" y="8892489"/>
                    <a:pt x="2531343" y="8979344"/>
                  </a:cubicBezTo>
                  <a:lnTo>
                    <a:pt x="2502908" y="9014713"/>
                  </a:lnTo>
                  <a:lnTo>
                    <a:pt x="2474475" y="8979344"/>
                  </a:lnTo>
                  <a:cubicBezTo>
                    <a:pt x="2387566" y="8892489"/>
                    <a:pt x="2240387" y="8835383"/>
                    <a:pt x="2073454" y="8835383"/>
                  </a:cubicBezTo>
                  <a:cubicBezTo>
                    <a:pt x="1906521" y="8835383"/>
                    <a:pt x="1759342" y="8892489"/>
                    <a:pt x="1672432" y="8979344"/>
                  </a:cubicBezTo>
                  <a:lnTo>
                    <a:pt x="1644000" y="9014712"/>
                  </a:lnTo>
                  <a:lnTo>
                    <a:pt x="1615567" y="8979344"/>
                  </a:lnTo>
                  <a:cubicBezTo>
                    <a:pt x="1528658" y="8892488"/>
                    <a:pt x="1381479" y="8835383"/>
                    <a:pt x="1214546" y="8835383"/>
                  </a:cubicBezTo>
                  <a:cubicBezTo>
                    <a:pt x="1047613" y="8835383"/>
                    <a:pt x="900434" y="8892488"/>
                    <a:pt x="813525" y="8979344"/>
                  </a:cubicBezTo>
                  <a:lnTo>
                    <a:pt x="785092" y="9014713"/>
                  </a:lnTo>
                  <a:lnTo>
                    <a:pt x="756658" y="8979344"/>
                  </a:lnTo>
                  <a:cubicBezTo>
                    <a:pt x="669749" y="8892488"/>
                    <a:pt x="522570" y="8835383"/>
                    <a:pt x="355637" y="8835383"/>
                  </a:cubicBezTo>
                  <a:cubicBezTo>
                    <a:pt x="288864" y="8835383"/>
                    <a:pt x="225251" y="8844520"/>
                    <a:pt x="167392" y="8861043"/>
                  </a:cubicBezTo>
                  <a:lnTo>
                    <a:pt x="126422" y="8876057"/>
                  </a:lnTo>
                  <a:lnTo>
                    <a:pt x="129114" y="8866704"/>
                  </a:lnTo>
                  <a:cubicBezTo>
                    <a:pt x="142996" y="8804784"/>
                    <a:pt x="150672" y="8736707"/>
                    <a:pt x="150672" y="8665247"/>
                  </a:cubicBezTo>
                  <a:cubicBezTo>
                    <a:pt x="150672" y="8486598"/>
                    <a:pt x="102694" y="8329089"/>
                    <a:pt x="29719" y="8236080"/>
                  </a:cubicBezTo>
                  <a:lnTo>
                    <a:pt x="3" y="8205651"/>
                  </a:lnTo>
                  <a:lnTo>
                    <a:pt x="29719" y="8175223"/>
                  </a:lnTo>
                  <a:cubicBezTo>
                    <a:pt x="102693" y="8082213"/>
                    <a:pt x="150672" y="7924704"/>
                    <a:pt x="150672" y="7746055"/>
                  </a:cubicBezTo>
                  <a:cubicBezTo>
                    <a:pt x="150672" y="7567405"/>
                    <a:pt x="102694" y="7409896"/>
                    <a:pt x="29719" y="7316887"/>
                  </a:cubicBezTo>
                  <a:lnTo>
                    <a:pt x="3" y="7286459"/>
                  </a:lnTo>
                  <a:lnTo>
                    <a:pt x="29718" y="7256030"/>
                  </a:lnTo>
                  <a:cubicBezTo>
                    <a:pt x="102693" y="7163020"/>
                    <a:pt x="150672" y="7005512"/>
                    <a:pt x="150672" y="6826863"/>
                  </a:cubicBezTo>
                  <a:cubicBezTo>
                    <a:pt x="150672" y="6648212"/>
                    <a:pt x="102693" y="6490704"/>
                    <a:pt x="29718" y="6397695"/>
                  </a:cubicBezTo>
                  <a:lnTo>
                    <a:pt x="3" y="6367266"/>
                  </a:lnTo>
                  <a:lnTo>
                    <a:pt x="29718" y="6336837"/>
                  </a:lnTo>
                  <a:cubicBezTo>
                    <a:pt x="102693" y="6243828"/>
                    <a:pt x="150672" y="6086319"/>
                    <a:pt x="150672" y="5907671"/>
                  </a:cubicBezTo>
                  <a:cubicBezTo>
                    <a:pt x="150672" y="5729021"/>
                    <a:pt x="102693" y="5571513"/>
                    <a:pt x="29718" y="5478504"/>
                  </a:cubicBezTo>
                  <a:lnTo>
                    <a:pt x="2" y="5448075"/>
                  </a:lnTo>
                  <a:lnTo>
                    <a:pt x="29718" y="5417646"/>
                  </a:lnTo>
                  <a:cubicBezTo>
                    <a:pt x="102693" y="5324637"/>
                    <a:pt x="150672" y="5167133"/>
                    <a:pt x="150672" y="4988484"/>
                  </a:cubicBezTo>
                  <a:cubicBezTo>
                    <a:pt x="150672" y="4809834"/>
                    <a:pt x="102693" y="4652326"/>
                    <a:pt x="29718" y="4559317"/>
                  </a:cubicBezTo>
                  <a:lnTo>
                    <a:pt x="2" y="4528888"/>
                  </a:lnTo>
                  <a:lnTo>
                    <a:pt x="29718" y="4498459"/>
                  </a:lnTo>
                  <a:cubicBezTo>
                    <a:pt x="102693" y="4405450"/>
                    <a:pt x="150672" y="4247941"/>
                    <a:pt x="150672" y="4069292"/>
                  </a:cubicBezTo>
                  <a:cubicBezTo>
                    <a:pt x="150672" y="3890642"/>
                    <a:pt x="102693" y="3733134"/>
                    <a:pt x="29718" y="3640125"/>
                  </a:cubicBezTo>
                  <a:lnTo>
                    <a:pt x="2" y="3609696"/>
                  </a:lnTo>
                  <a:lnTo>
                    <a:pt x="29718" y="3579267"/>
                  </a:lnTo>
                  <a:cubicBezTo>
                    <a:pt x="102693" y="3486258"/>
                    <a:pt x="150672" y="3328749"/>
                    <a:pt x="150672" y="3150100"/>
                  </a:cubicBezTo>
                  <a:cubicBezTo>
                    <a:pt x="150672" y="2971450"/>
                    <a:pt x="102693" y="2813942"/>
                    <a:pt x="29718" y="2720933"/>
                  </a:cubicBezTo>
                  <a:lnTo>
                    <a:pt x="2" y="2690504"/>
                  </a:lnTo>
                  <a:lnTo>
                    <a:pt x="29718" y="2660075"/>
                  </a:lnTo>
                  <a:cubicBezTo>
                    <a:pt x="102693" y="2567066"/>
                    <a:pt x="150672" y="2409557"/>
                    <a:pt x="150672" y="2230908"/>
                  </a:cubicBezTo>
                  <a:cubicBezTo>
                    <a:pt x="150672" y="2052258"/>
                    <a:pt x="102693" y="1894750"/>
                    <a:pt x="29718" y="1801741"/>
                  </a:cubicBezTo>
                  <a:lnTo>
                    <a:pt x="2" y="1771312"/>
                  </a:lnTo>
                  <a:lnTo>
                    <a:pt x="29718" y="1740883"/>
                  </a:lnTo>
                  <a:cubicBezTo>
                    <a:pt x="102693" y="1647874"/>
                    <a:pt x="150672" y="1490365"/>
                    <a:pt x="150672" y="1311716"/>
                  </a:cubicBezTo>
                  <a:cubicBezTo>
                    <a:pt x="150672" y="1133066"/>
                    <a:pt x="102693" y="975558"/>
                    <a:pt x="29718" y="882549"/>
                  </a:cubicBezTo>
                  <a:lnTo>
                    <a:pt x="0" y="852118"/>
                  </a:lnTo>
                  <a:close/>
                </a:path>
              </a:pathLst>
            </a:custGeom>
            <a:noFill/>
            <a:ln w="190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3" name="フリーフォーム: 図形 12">
              <a:extLst>
                <a:ext uri="{FF2B5EF4-FFF2-40B4-BE49-F238E27FC236}">
                  <a16:creationId xmlns:a16="http://schemas.microsoft.com/office/drawing/2014/main" id="{4D0CCA40-F51A-B0A3-A825-39FE0D55C366}"/>
                </a:ext>
              </a:extLst>
            </p:cNvPr>
            <p:cNvSpPr/>
            <p:nvPr/>
          </p:nvSpPr>
          <p:spPr>
            <a:xfrm>
              <a:off x="207439" y="232273"/>
              <a:ext cx="6443122" cy="9441452"/>
            </a:xfrm>
            <a:custGeom>
              <a:avLst/>
              <a:gdLst>
                <a:gd name="connsiteX0" fmla="*/ 0 w 5817032"/>
                <a:gd name="connsiteY0" fmla="*/ 852118 h 9014713"/>
                <a:gd name="connsiteX1" fmla="*/ 29718 w 5817032"/>
                <a:gd name="connsiteY1" fmla="*/ 821687 h 9014713"/>
                <a:gd name="connsiteX2" fmla="*/ 150672 w 5817032"/>
                <a:gd name="connsiteY2" fmla="*/ 392520 h 9014713"/>
                <a:gd name="connsiteX3" fmla="*/ 129113 w 5817032"/>
                <a:gd name="connsiteY3" fmla="*/ 191063 h 9014713"/>
                <a:gd name="connsiteX4" fmla="*/ 112574 w 5817032"/>
                <a:gd name="connsiteY4" fmla="*/ 133580 h 9014713"/>
                <a:gd name="connsiteX5" fmla="*/ 167393 w 5817032"/>
                <a:gd name="connsiteY5" fmla="*/ 153669 h 9014713"/>
                <a:gd name="connsiteX6" fmla="*/ 355637 w 5817032"/>
                <a:gd name="connsiteY6" fmla="*/ 179329 h 9014713"/>
                <a:gd name="connsiteX7" fmla="*/ 756659 w 5817032"/>
                <a:gd name="connsiteY7" fmla="*/ 35369 h 9014713"/>
                <a:gd name="connsiteX8" fmla="*/ 785092 w 5817032"/>
                <a:gd name="connsiteY8" fmla="*/ 1 h 9014713"/>
                <a:gd name="connsiteX9" fmla="*/ 813525 w 5817032"/>
                <a:gd name="connsiteY9" fmla="*/ 35369 h 9014713"/>
                <a:gd name="connsiteX10" fmla="*/ 1214546 w 5817032"/>
                <a:gd name="connsiteY10" fmla="*/ 179329 h 9014713"/>
                <a:gd name="connsiteX11" fmla="*/ 1615568 w 5817032"/>
                <a:gd name="connsiteY11" fmla="*/ 35369 h 9014713"/>
                <a:gd name="connsiteX12" fmla="*/ 1644000 w 5817032"/>
                <a:gd name="connsiteY12" fmla="*/ 1 h 9014713"/>
                <a:gd name="connsiteX13" fmla="*/ 1672433 w 5817032"/>
                <a:gd name="connsiteY13" fmla="*/ 35369 h 9014713"/>
                <a:gd name="connsiteX14" fmla="*/ 2073454 w 5817032"/>
                <a:gd name="connsiteY14" fmla="*/ 179329 h 9014713"/>
                <a:gd name="connsiteX15" fmla="*/ 2474475 w 5817032"/>
                <a:gd name="connsiteY15" fmla="*/ 35369 h 9014713"/>
                <a:gd name="connsiteX16" fmla="*/ 2502908 w 5817032"/>
                <a:gd name="connsiteY16" fmla="*/ 0 h 9014713"/>
                <a:gd name="connsiteX17" fmla="*/ 2531342 w 5817032"/>
                <a:gd name="connsiteY17" fmla="*/ 35369 h 9014713"/>
                <a:gd name="connsiteX18" fmla="*/ 2932363 w 5817032"/>
                <a:gd name="connsiteY18" fmla="*/ 179329 h 9014713"/>
                <a:gd name="connsiteX19" fmla="*/ 3333384 w 5817032"/>
                <a:gd name="connsiteY19" fmla="*/ 35369 h 9014713"/>
                <a:gd name="connsiteX20" fmla="*/ 3361817 w 5817032"/>
                <a:gd name="connsiteY20" fmla="*/ 0 h 9014713"/>
                <a:gd name="connsiteX21" fmla="*/ 3390251 w 5817032"/>
                <a:gd name="connsiteY21" fmla="*/ 35369 h 9014713"/>
                <a:gd name="connsiteX22" fmla="*/ 3791272 w 5817032"/>
                <a:gd name="connsiteY22" fmla="*/ 179329 h 9014713"/>
                <a:gd name="connsiteX23" fmla="*/ 4192293 w 5817032"/>
                <a:gd name="connsiteY23" fmla="*/ 35369 h 9014713"/>
                <a:gd name="connsiteX24" fmla="*/ 4220726 w 5817032"/>
                <a:gd name="connsiteY24" fmla="*/ 1 h 9014713"/>
                <a:gd name="connsiteX25" fmla="*/ 4249159 w 5817032"/>
                <a:gd name="connsiteY25" fmla="*/ 35369 h 9014713"/>
                <a:gd name="connsiteX26" fmla="*/ 4650180 w 5817032"/>
                <a:gd name="connsiteY26" fmla="*/ 179329 h 9014713"/>
                <a:gd name="connsiteX27" fmla="*/ 5051201 w 5817032"/>
                <a:gd name="connsiteY27" fmla="*/ 35369 h 9014713"/>
                <a:gd name="connsiteX28" fmla="*/ 5079635 w 5817032"/>
                <a:gd name="connsiteY28" fmla="*/ 0 h 9014713"/>
                <a:gd name="connsiteX29" fmla="*/ 5108068 w 5817032"/>
                <a:gd name="connsiteY29" fmla="*/ 35369 h 9014713"/>
                <a:gd name="connsiteX30" fmla="*/ 5509089 w 5817032"/>
                <a:gd name="connsiteY30" fmla="*/ 179329 h 9014713"/>
                <a:gd name="connsiteX31" fmla="*/ 5697334 w 5817032"/>
                <a:gd name="connsiteY31" fmla="*/ 153669 h 9014713"/>
                <a:gd name="connsiteX32" fmla="*/ 5698836 w 5817032"/>
                <a:gd name="connsiteY32" fmla="*/ 153119 h 9014713"/>
                <a:gd name="connsiteX33" fmla="*/ 5687919 w 5817032"/>
                <a:gd name="connsiteY33" fmla="*/ 191063 h 9014713"/>
                <a:gd name="connsiteX34" fmla="*/ 5666360 w 5817032"/>
                <a:gd name="connsiteY34" fmla="*/ 392520 h 9014713"/>
                <a:gd name="connsiteX35" fmla="*/ 5787314 w 5817032"/>
                <a:gd name="connsiteY35" fmla="*/ 821687 h 9014713"/>
                <a:gd name="connsiteX36" fmla="*/ 5817032 w 5817032"/>
                <a:gd name="connsiteY36" fmla="*/ 852118 h 9014713"/>
                <a:gd name="connsiteX37" fmla="*/ 5787314 w 5817032"/>
                <a:gd name="connsiteY37" fmla="*/ 882549 h 9014713"/>
                <a:gd name="connsiteX38" fmla="*/ 5666360 w 5817032"/>
                <a:gd name="connsiteY38" fmla="*/ 1311716 h 9014713"/>
                <a:gd name="connsiteX39" fmla="*/ 5787314 w 5817032"/>
                <a:gd name="connsiteY39" fmla="*/ 1740883 h 9014713"/>
                <a:gd name="connsiteX40" fmla="*/ 5817030 w 5817032"/>
                <a:gd name="connsiteY40" fmla="*/ 1771312 h 9014713"/>
                <a:gd name="connsiteX41" fmla="*/ 5787314 w 5817032"/>
                <a:gd name="connsiteY41" fmla="*/ 1801741 h 9014713"/>
                <a:gd name="connsiteX42" fmla="*/ 5666359 w 5817032"/>
                <a:gd name="connsiteY42" fmla="*/ 2230908 h 9014713"/>
                <a:gd name="connsiteX43" fmla="*/ 5787313 w 5817032"/>
                <a:gd name="connsiteY43" fmla="*/ 2660075 h 9014713"/>
                <a:gd name="connsiteX44" fmla="*/ 5817029 w 5817032"/>
                <a:gd name="connsiteY44" fmla="*/ 2690504 h 9014713"/>
                <a:gd name="connsiteX45" fmla="*/ 5787313 w 5817032"/>
                <a:gd name="connsiteY45" fmla="*/ 2720933 h 9014713"/>
                <a:gd name="connsiteX46" fmla="*/ 5666359 w 5817032"/>
                <a:gd name="connsiteY46" fmla="*/ 3150100 h 9014713"/>
                <a:gd name="connsiteX47" fmla="*/ 5787313 w 5817032"/>
                <a:gd name="connsiteY47" fmla="*/ 3579267 h 9014713"/>
                <a:gd name="connsiteX48" fmla="*/ 5817029 w 5817032"/>
                <a:gd name="connsiteY48" fmla="*/ 3609696 h 9014713"/>
                <a:gd name="connsiteX49" fmla="*/ 5787313 w 5817032"/>
                <a:gd name="connsiteY49" fmla="*/ 3640125 h 9014713"/>
                <a:gd name="connsiteX50" fmla="*/ 5666359 w 5817032"/>
                <a:gd name="connsiteY50" fmla="*/ 4069292 h 9014713"/>
                <a:gd name="connsiteX51" fmla="*/ 5787313 w 5817032"/>
                <a:gd name="connsiteY51" fmla="*/ 4498459 h 9014713"/>
                <a:gd name="connsiteX52" fmla="*/ 5817029 w 5817032"/>
                <a:gd name="connsiteY52" fmla="*/ 4528888 h 9014713"/>
                <a:gd name="connsiteX53" fmla="*/ 5787313 w 5817032"/>
                <a:gd name="connsiteY53" fmla="*/ 4559317 h 9014713"/>
                <a:gd name="connsiteX54" fmla="*/ 5666359 w 5817032"/>
                <a:gd name="connsiteY54" fmla="*/ 4988484 h 9014713"/>
                <a:gd name="connsiteX55" fmla="*/ 5787313 w 5817032"/>
                <a:gd name="connsiteY55" fmla="*/ 5417648 h 9014713"/>
                <a:gd name="connsiteX56" fmla="*/ 5817029 w 5817032"/>
                <a:gd name="connsiteY56" fmla="*/ 5448077 h 9014713"/>
                <a:gd name="connsiteX57" fmla="*/ 5787313 w 5817032"/>
                <a:gd name="connsiteY57" fmla="*/ 5478506 h 9014713"/>
                <a:gd name="connsiteX58" fmla="*/ 5666359 w 5817032"/>
                <a:gd name="connsiteY58" fmla="*/ 5907673 h 9014713"/>
                <a:gd name="connsiteX59" fmla="*/ 5787313 w 5817032"/>
                <a:gd name="connsiteY59" fmla="*/ 6336839 h 9014713"/>
                <a:gd name="connsiteX60" fmla="*/ 5817029 w 5817032"/>
                <a:gd name="connsiteY60" fmla="*/ 6367268 h 9014713"/>
                <a:gd name="connsiteX61" fmla="*/ 5787313 w 5817032"/>
                <a:gd name="connsiteY61" fmla="*/ 6397697 h 9014713"/>
                <a:gd name="connsiteX62" fmla="*/ 5666359 w 5817032"/>
                <a:gd name="connsiteY62" fmla="*/ 6826865 h 9014713"/>
                <a:gd name="connsiteX63" fmla="*/ 5787313 w 5817032"/>
                <a:gd name="connsiteY63" fmla="*/ 7256032 h 9014713"/>
                <a:gd name="connsiteX64" fmla="*/ 5817029 w 5817032"/>
                <a:gd name="connsiteY64" fmla="*/ 7286461 h 9014713"/>
                <a:gd name="connsiteX65" fmla="*/ 5787313 w 5817032"/>
                <a:gd name="connsiteY65" fmla="*/ 7316889 h 9014713"/>
                <a:gd name="connsiteX66" fmla="*/ 5666359 w 5817032"/>
                <a:gd name="connsiteY66" fmla="*/ 7746056 h 9014713"/>
                <a:gd name="connsiteX67" fmla="*/ 5787313 w 5817032"/>
                <a:gd name="connsiteY67" fmla="*/ 8175224 h 9014713"/>
                <a:gd name="connsiteX68" fmla="*/ 5817029 w 5817032"/>
                <a:gd name="connsiteY68" fmla="*/ 8205653 h 9014713"/>
                <a:gd name="connsiteX69" fmla="*/ 5787313 w 5817032"/>
                <a:gd name="connsiteY69" fmla="*/ 8236081 h 9014713"/>
                <a:gd name="connsiteX70" fmla="*/ 5666359 w 5817032"/>
                <a:gd name="connsiteY70" fmla="*/ 8665248 h 9014713"/>
                <a:gd name="connsiteX71" fmla="*/ 5671933 w 5817032"/>
                <a:gd name="connsiteY71" fmla="*/ 8769554 h 9014713"/>
                <a:gd name="connsiteX72" fmla="*/ 5686617 w 5817032"/>
                <a:gd name="connsiteY72" fmla="*/ 8858798 h 9014713"/>
                <a:gd name="connsiteX73" fmla="*/ 5606553 w 5817032"/>
                <a:gd name="connsiteY73" fmla="*/ 8842018 h 9014713"/>
                <a:gd name="connsiteX74" fmla="*/ 5509088 w 5817032"/>
                <a:gd name="connsiteY74" fmla="*/ 8835384 h 9014713"/>
                <a:gd name="connsiteX75" fmla="*/ 5108067 w 5817032"/>
                <a:gd name="connsiteY75" fmla="*/ 8979345 h 9014713"/>
                <a:gd name="connsiteX76" fmla="*/ 5079633 w 5817032"/>
                <a:gd name="connsiteY76" fmla="*/ 9014713 h 9014713"/>
                <a:gd name="connsiteX77" fmla="*/ 5051200 w 5817032"/>
                <a:gd name="connsiteY77" fmla="*/ 8979345 h 9014713"/>
                <a:gd name="connsiteX78" fmla="*/ 4650179 w 5817032"/>
                <a:gd name="connsiteY78" fmla="*/ 8835384 h 9014713"/>
                <a:gd name="connsiteX79" fmla="*/ 4249158 w 5817032"/>
                <a:gd name="connsiteY79" fmla="*/ 8979345 h 9014713"/>
                <a:gd name="connsiteX80" fmla="*/ 4220725 w 5817032"/>
                <a:gd name="connsiteY80" fmla="*/ 9014713 h 9014713"/>
                <a:gd name="connsiteX81" fmla="*/ 4192292 w 5817032"/>
                <a:gd name="connsiteY81" fmla="*/ 8979344 h 9014713"/>
                <a:gd name="connsiteX82" fmla="*/ 3791271 w 5817032"/>
                <a:gd name="connsiteY82" fmla="*/ 8835384 h 9014713"/>
                <a:gd name="connsiteX83" fmla="*/ 3390250 w 5817032"/>
                <a:gd name="connsiteY83" fmla="*/ 8979344 h 9014713"/>
                <a:gd name="connsiteX84" fmla="*/ 3361816 w 5817032"/>
                <a:gd name="connsiteY84" fmla="*/ 9014713 h 9014713"/>
                <a:gd name="connsiteX85" fmla="*/ 3333383 w 5817032"/>
                <a:gd name="connsiteY85" fmla="*/ 8979344 h 9014713"/>
                <a:gd name="connsiteX86" fmla="*/ 2932362 w 5817032"/>
                <a:gd name="connsiteY86" fmla="*/ 8835384 h 9014713"/>
                <a:gd name="connsiteX87" fmla="*/ 2531343 w 5817032"/>
                <a:gd name="connsiteY87" fmla="*/ 8979344 h 9014713"/>
                <a:gd name="connsiteX88" fmla="*/ 2502908 w 5817032"/>
                <a:gd name="connsiteY88" fmla="*/ 9014713 h 9014713"/>
                <a:gd name="connsiteX89" fmla="*/ 2474475 w 5817032"/>
                <a:gd name="connsiteY89" fmla="*/ 8979344 h 9014713"/>
                <a:gd name="connsiteX90" fmla="*/ 2073454 w 5817032"/>
                <a:gd name="connsiteY90" fmla="*/ 8835383 h 9014713"/>
                <a:gd name="connsiteX91" fmla="*/ 1672432 w 5817032"/>
                <a:gd name="connsiteY91" fmla="*/ 8979344 h 9014713"/>
                <a:gd name="connsiteX92" fmla="*/ 1644000 w 5817032"/>
                <a:gd name="connsiteY92" fmla="*/ 9014712 h 9014713"/>
                <a:gd name="connsiteX93" fmla="*/ 1615567 w 5817032"/>
                <a:gd name="connsiteY93" fmla="*/ 8979344 h 9014713"/>
                <a:gd name="connsiteX94" fmla="*/ 1214546 w 5817032"/>
                <a:gd name="connsiteY94" fmla="*/ 8835383 h 9014713"/>
                <a:gd name="connsiteX95" fmla="*/ 813525 w 5817032"/>
                <a:gd name="connsiteY95" fmla="*/ 8979344 h 9014713"/>
                <a:gd name="connsiteX96" fmla="*/ 785092 w 5817032"/>
                <a:gd name="connsiteY96" fmla="*/ 9014713 h 9014713"/>
                <a:gd name="connsiteX97" fmla="*/ 756658 w 5817032"/>
                <a:gd name="connsiteY97" fmla="*/ 8979344 h 9014713"/>
                <a:gd name="connsiteX98" fmla="*/ 355637 w 5817032"/>
                <a:gd name="connsiteY98" fmla="*/ 8835383 h 9014713"/>
                <a:gd name="connsiteX99" fmla="*/ 167392 w 5817032"/>
                <a:gd name="connsiteY99" fmla="*/ 8861043 h 9014713"/>
                <a:gd name="connsiteX100" fmla="*/ 126422 w 5817032"/>
                <a:gd name="connsiteY100" fmla="*/ 8876057 h 9014713"/>
                <a:gd name="connsiteX101" fmla="*/ 129114 w 5817032"/>
                <a:gd name="connsiteY101" fmla="*/ 8866704 h 9014713"/>
                <a:gd name="connsiteX102" fmla="*/ 150672 w 5817032"/>
                <a:gd name="connsiteY102" fmla="*/ 8665247 h 9014713"/>
                <a:gd name="connsiteX103" fmla="*/ 29719 w 5817032"/>
                <a:gd name="connsiteY103" fmla="*/ 8236080 h 9014713"/>
                <a:gd name="connsiteX104" fmla="*/ 3 w 5817032"/>
                <a:gd name="connsiteY104" fmla="*/ 8205651 h 9014713"/>
                <a:gd name="connsiteX105" fmla="*/ 29719 w 5817032"/>
                <a:gd name="connsiteY105" fmla="*/ 8175223 h 9014713"/>
                <a:gd name="connsiteX106" fmla="*/ 150672 w 5817032"/>
                <a:gd name="connsiteY106" fmla="*/ 7746055 h 9014713"/>
                <a:gd name="connsiteX107" fmla="*/ 29719 w 5817032"/>
                <a:gd name="connsiteY107" fmla="*/ 7316887 h 9014713"/>
                <a:gd name="connsiteX108" fmla="*/ 3 w 5817032"/>
                <a:gd name="connsiteY108" fmla="*/ 7286459 h 9014713"/>
                <a:gd name="connsiteX109" fmla="*/ 29718 w 5817032"/>
                <a:gd name="connsiteY109" fmla="*/ 7256030 h 9014713"/>
                <a:gd name="connsiteX110" fmla="*/ 150672 w 5817032"/>
                <a:gd name="connsiteY110" fmla="*/ 6826863 h 9014713"/>
                <a:gd name="connsiteX111" fmla="*/ 29718 w 5817032"/>
                <a:gd name="connsiteY111" fmla="*/ 6397695 h 9014713"/>
                <a:gd name="connsiteX112" fmla="*/ 3 w 5817032"/>
                <a:gd name="connsiteY112" fmla="*/ 6367266 h 9014713"/>
                <a:gd name="connsiteX113" fmla="*/ 29718 w 5817032"/>
                <a:gd name="connsiteY113" fmla="*/ 6336837 h 9014713"/>
                <a:gd name="connsiteX114" fmla="*/ 150672 w 5817032"/>
                <a:gd name="connsiteY114" fmla="*/ 5907671 h 9014713"/>
                <a:gd name="connsiteX115" fmla="*/ 29718 w 5817032"/>
                <a:gd name="connsiteY115" fmla="*/ 5478504 h 9014713"/>
                <a:gd name="connsiteX116" fmla="*/ 2 w 5817032"/>
                <a:gd name="connsiteY116" fmla="*/ 5448075 h 9014713"/>
                <a:gd name="connsiteX117" fmla="*/ 29718 w 5817032"/>
                <a:gd name="connsiteY117" fmla="*/ 5417646 h 9014713"/>
                <a:gd name="connsiteX118" fmla="*/ 150672 w 5817032"/>
                <a:gd name="connsiteY118" fmla="*/ 4988484 h 9014713"/>
                <a:gd name="connsiteX119" fmla="*/ 29718 w 5817032"/>
                <a:gd name="connsiteY119" fmla="*/ 4559317 h 9014713"/>
                <a:gd name="connsiteX120" fmla="*/ 2 w 5817032"/>
                <a:gd name="connsiteY120" fmla="*/ 4528888 h 9014713"/>
                <a:gd name="connsiteX121" fmla="*/ 29718 w 5817032"/>
                <a:gd name="connsiteY121" fmla="*/ 4498459 h 9014713"/>
                <a:gd name="connsiteX122" fmla="*/ 150672 w 5817032"/>
                <a:gd name="connsiteY122" fmla="*/ 4069292 h 9014713"/>
                <a:gd name="connsiteX123" fmla="*/ 29718 w 5817032"/>
                <a:gd name="connsiteY123" fmla="*/ 3640125 h 9014713"/>
                <a:gd name="connsiteX124" fmla="*/ 2 w 5817032"/>
                <a:gd name="connsiteY124" fmla="*/ 3609696 h 9014713"/>
                <a:gd name="connsiteX125" fmla="*/ 29718 w 5817032"/>
                <a:gd name="connsiteY125" fmla="*/ 3579267 h 9014713"/>
                <a:gd name="connsiteX126" fmla="*/ 150672 w 5817032"/>
                <a:gd name="connsiteY126" fmla="*/ 3150100 h 9014713"/>
                <a:gd name="connsiteX127" fmla="*/ 29718 w 5817032"/>
                <a:gd name="connsiteY127" fmla="*/ 2720933 h 9014713"/>
                <a:gd name="connsiteX128" fmla="*/ 2 w 5817032"/>
                <a:gd name="connsiteY128" fmla="*/ 2690504 h 9014713"/>
                <a:gd name="connsiteX129" fmla="*/ 29718 w 5817032"/>
                <a:gd name="connsiteY129" fmla="*/ 2660075 h 9014713"/>
                <a:gd name="connsiteX130" fmla="*/ 150672 w 5817032"/>
                <a:gd name="connsiteY130" fmla="*/ 2230908 h 9014713"/>
                <a:gd name="connsiteX131" fmla="*/ 29718 w 5817032"/>
                <a:gd name="connsiteY131" fmla="*/ 1801741 h 9014713"/>
                <a:gd name="connsiteX132" fmla="*/ 2 w 5817032"/>
                <a:gd name="connsiteY132" fmla="*/ 1771312 h 9014713"/>
                <a:gd name="connsiteX133" fmla="*/ 29718 w 5817032"/>
                <a:gd name="connsiteY133" fmla="*/ 1740883 h 9014713"/>
                <a:gd name="connsiteX134" fmla="*/ 150672 w 5817032"/>
                <a:gd name="connsiteY134" fmla="*/ 1311716 h 9014713"/>
                <a:gd name="connsiteX135" fmla="*/ 29718 w 5817032"/>
                <a:gd name="connsiteY135" fmla="*/ 882549 h 9014713"/>
                <a:gd name="connsiteX136" fmla="*/ 0 w 5817032"/>
                <a:gd name="connsiteY136" fmla="*/ 852118 h 90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5817032" h="9014713">
                  <a:moveTo>
                    <a:pt x="0" y="852118"/>
                  </a:moveTo>
                  <a:lnTo>
                    <a:pt x="29718" y="821687"/>
                  </a:lnTo>
                  <a:cubicBezTo>
                    <a:pt x="102693" y="728678"/>
                    <a:pt x="150672" y="571169"/>
                    <a:pt x="150672" y="392520"/>
                  </a:cubicBezTo>
                  <a:cubicBezTo>
                    <a:pt x="150672" y="321060"/>
                    <a:pt x="142995" y="252983"/>
                    <a:pt x="129113" y="191063"/>
                  </a:cubicBezTo>
                  <a:lnTo>
                    <a:pt x="112574" y="133580"/>
                  </a:lnTo>
                  <a:lnTo>
                    <a:pt x="167393" y="153669"/>
                  </a:lnTo>
                  <a:cubicBezTo>
                    <a:pt x="225252" y="170192"/>
                    <a:pt x="288864" y="179329"/>
                    <a:pt x="355637" y="179329"/>
                  </a:cubicBezTo>
                  <a:cubicBezTo>
                    <a:pt x="522571" y="179329"/>
                    <a:pt x="669750" y="122224"/>
                    <a:pt x="756659" y="35369"/>
                  </a:cubicBezTo>
                  <a:lnTo>
                    <a:pt x="785092" y="1"/>
                  </a:lnTo>
                  <a:lnTo>
                    <a:pt x="813525" y="35369"/>
                  </a:lnTo>
                  <a:cubicBezTo>
                    <a:pt x="900434" y="122224"/>
                    <a:pt x="1047613" y="179329"/>
                    <a:pt x="1214546" y="179329"/>
                  </a:cubicBezTo>
                  <a:cubicBezTo>
                    <a:pt x="1381480" y="179329"/>
                    <a:pt x="1528658" y="122224"/>
                    <a:pt x="1615568" y="35369"/>
                  </a:cubicBezTo>
                  <a:lnTo>
                    <a:pt x="1644000" y="1"/>
                  </a:lnTo>
                  <a:lnTo>
                    <a:pt x="1672433" y="35369"/>
                  </a:lnTo>
                  <a:cubicBezTo>
                    <a:pt x="1759343" y="122224"/>
                    <a:pt x="1906521" y="179329"/>
                    <a:pt x="2073454" y="179329"/>
                  </a:cubicBezTo>
                  <a:cubicBezTo>
                    <a:pt x="2240387" y="179329"/>
                    <a:pt x="2387566" y="122224"/>
                    <a:pt x="2474475" y="35369"/>
                  </a:cubicBezTo>
                  <a:lnTo>
                    <a:pt x="2502908" y="0"/>
                  </a:lnTo>
                  <a:lnTo>
                    <a:pt x="2531342" y="35369"/>
                  </a:lnTo>
                  <a:cubicBezTo>
                    <a:pt x="2618252" y="122224"/>
                    <a:pt x="2765430" y="179329"/>
                    <a:pt x="2932363" y="179329"/>
                  </a:cubicBezTo>
                  <a:cubicBezTo>
                    <a:pt x="3099296" y="179329"/>
                    <a:pt x="3246475" y="122224"/>
                    <a:pt x="3333384" y="35369"/>
                  </a:cubicBezTo>
                  <a:lnTo>
                    <a:pt x="3361817" y="0"/>
                  </a:lnTo>
                  <a:lnTo>
                    <a:pt x="3390251" y="35369"/>
                  </a:lnTo>
                  <a:cubicBezTo>
                    <a:pt x="3477160" y="122224"/>
                    <a:pt x="3624339" y="179329"/>
                    <a:pt x="3791272" y="179329"/>
                  </a:cubicBezTo>
                  <a:cubicBezTo>
                    <a:pt x="3958205" y="179329"/>
                    <a:pt x="4105384" y="122224"/>
                    <a:pt x="4192293" y="35369"/>
                  </a:cubicBezTo>
                  <a:lnTo>
                    <a:pt x="4220726" y="1"/>
                  </a:lnTo>
                  <a:lnTo>
                    <a:pt x="4249159" y="35369"/>
                  </a:lnTo>
                  <a:cubicBezTo>
                    <a:pt x="4336068" y="122224"/>
                    <a:pt x="4483247" y="179329"/>
                    <a:pt x="4650180" y="179329"/>
                  </a:cubicBezTo>
                  <a:cubicBezTo>
                    <a:pt x="4817113" y="179329"/>
                    <a:pt x="4964292" y="122224"/>
                    <a:pt x="5051201" y="35369"/>
                  </a:cubicBezTo>
                  <a:lnTo>
                    <a:pt x="5079635" y="0"/>
                  </a:lnTo>
                  <a:lnTo>
                    <a:pt x="5108068" y="35369"/>
                  </a:lnTo>
                  <a:cubicBezTo>
                    <a:pt x="5194977" y="122224"/>
                    <a:pt x="5342156" y="179329"/>
                    <a:pt x="5509089" y="179329"/>
                  </a:cubicBezTo>
                  <a:cubicBezTo>
                    <a:pt x="5575863" y="179329"/>
                    <a:pt x="5639475" y="170192"/>
                    <a:pt x="5697334" y="153669"/>
                  </a:cubicBezTo>
                  <a:lnTo>
                    <a:pt x="5698836" y="153119"/>
                  </a:lnTo>
                  <a:lnTo>
                    <a:pt x="5687919" y="191063"/>
                  </a:lnTo>
                  <a:cubicBezTo>
                    <a:pt x="5674036" y="252983"/>
                    <a:pt x="5666360" y="321060"/>
                    <a:pt x="5666360" y="392520"/>
                  </a:cubicBezTo>
                  <a:cubicBezTo>
                    <a:pt x="5666360" y="571169"/>
                    <a:pt x="5714339" y="728678"/>
                    <a:pt x="5787314" y="821687"/>
                  </a:cubicBezTo>
                  <a:lnTo>
                    <a:pt x="5817032" y="852118"/>
                  </a:lnTo>
                  <a:lnTo>
                    <a:pt x="5787314" y="882549"/>
                  </a:lnTo>
                  <a:cubicBezTo>
                    <a:pt x="5714339" y="975558"/>
                    <a:pt x="5666360" y="1133066"/>
                    <a:pt x="5666360" y="1311716"/>
                  </a:cubicBezTo>
                  <a:cubicBezTo>
                    <a:pt x="5666360" y="1490365"/>
                    <a:pt x="5714339" y="1647874"/>
                    <a:pt x="5787314" y="1740883"/>
                  </a:cubicBezTo>
                  <a:lnTo>
                    <a:pt x="5817030" y="1771312"/>
                  </a:lnTo>
                  <a:lnTo>
                    <a:pt x="5787314" y="1801741"/>
                  </a:lnTo>
                  <a:cubicBezTo>
                    <a:pt x="5714339" y="1894750"/>
                    <a:pt x="5666359" y="2052258"/>
                    <a:pt x="5666359" y="2230908"/>
                  </a:cubicBezTo>
                  <a:cubicBezTo>
                    <a:pt x="5666359" y="2409557"/>
                    <a:pt x="5714338" y="2567066"/>
                    <a:pt x="5787313" y="2660075"/>
                  </a:cubicBezTo>
                  <a:lnTo>
                    <a:pt x="5817029" y="2690504"/>
                  </a:lnTo>
                  <a:lnTo>
                    <a:pt x="5787313" y="2720933"/>
                  </a:lnTo>
                  <a:cubicBezTo>
                    <a:pt x="5714338" y="2813942"/>
                    <a:pt x="5666359" y="2971450"/>
                    <a:pt x="5666359" y="3150100"/>
                  </a:cubicBezTo>
                  <a:cubicBezTo>
                    <a:pt x="5666359" y="3328749"/>
                    <a:pt x="5714338" y="3486258"/>
                    <a:pt x="5787313" y="3579267"/>
                  </a:cubicBezTo>
                  <a:lnTo>
                    <a:pt x="5817029" y="3609696"/>
                  </a:lnTo>
                  <a:lnTo>
                    <a:pt x="5787313" y="3640125"/>
                  </a:lnTo>
                  <a:cubicBezTo>
                    <a:pt x="5714338" y="3733134"/>
                    <a:pt x="5666359" y="3890642"/>
                    <a:pt x="5666359" y="4069292"/>
                  </a:cubicBezTo>
                  <a:cubicBezTo>
                    <a:pt x="5666359" y="4247941"/>
                    <a:pt x="5714338" y="4405450"/>
                    <a:pt x="5787313" y="4498459"/>
                  </a:cubicBezTo>
                  <a:lnTo>
                    <a:pt x="5817029" y="4528888"/>
                  </a:lnTo>
                  <a:lnTo>
                    <a:pt x="5787313" y="4559317"/>
                  </a:lnTo>
                  <a:cubicBezTo>
                    <a:pt x="5714338" y="4652326"/>
                    <a:pt x="5666359" y="4809834"/>
                    <a:pt x="5666359" y="4988484"/>
                  </a:cubicBezTo>
                  <a:cubicBezTo>
                    <a:pt x="5666359" y="5167133"/>
                    <a:pt x="5714338" y="5324640"/>
                    <a:pt x="5787313" y="5417648"/>
                  </a:cubicBezTo>
                  <a:lnTo>
                    <a:pt x="5817029" y="5448077"/>
                  </a:lnTo>
                  <a:lnTo>
                    <a:pt x="5787313" y="5478506"/>
                  </a:lnTo>
                  <a:cubicBezTo>
                    <a:pt x="5714338" y="5571515"/>
                    <a:pt x="5666359" y="5729024"/>
                    <a:pt x="5666359" y="5907673"/>
                  </a:cubicBezTo>
                  <a:cubicBezTo>
                    <a:pt x="5666359" y="6086321"/>
                    <a:pt x="5714338" y="6243831"/>
                    <a:pt x="5787313" y="6336839"/>
                  </a:cubicBezTo>
                  <a:lnTo>
                    <a:pt x="5817029" y="6367268"/>
                  </a:lnTo>
                  <a:lnTo>
                    <a:pt x="5787313" y="6397697"/>
                  </a:lnTo>
                  <a:cubicBezTo>
                    <a:pt x="5714338" y="6490706"/>
                    <a:pt x="5666359" y="6648215"/>
                    <a:pt x="5666359" y="6826865"/>
                  </a:cubicBezTo>
                  <a:cubicBezTo>
                    <a:pt x="5666359" y="7005514"/>
                    <a:pt x="5714338" y="7163023"/>
                    <a:pt x="5787313" y="7256032"/>
                  </a:cubicBezTo>
                  <a:lnTo>
                    <a:pt x="5817029" y="7286461"/>
                  </a:lnTo>
                  <a:lnTo>
                    <a:pt x="5787313" y="7316889"/>
                  </a:lnTo>
                  <a:cubicBezTo>
                    <a:pt x="5714338" y="7409898"/>
                    <a:pt x="5666359" y="7567407"/>
                    <a:pt x="5666359" y="7746056"/>
                  </a:cubicBezTo>
                  <a:cubicBezTo>
                    <a:pt x="5666359" y="7924706"/>
                    <a:pt x="5714338" y="8082215"/>
                    <a:pt x="5787313" y="8175224"/>
                  </a:cubicBezTo>
                  <a:lnTo>
                    <a:pt x="5817029" y="8205653"/>
                  </a:lnTo>
                  <a:lnTo>
                    <a:pt x="5787313" y="8236081"/>
                  </a:lnTo>
                  <a:cubicBezTo>
                    <a:pt x="5714338" y="8329090"/>
                    <a:pt x="5666359" y="8486599"/>
                    <a:pt x="5666359" y="8665248"/>
                  </a:cubicBezTo>
                  <a:cubicBezTo>
                    <a:pt x="5666359" y="8700978"/>
                    <a:pt x="5668278" y="8735862"/>
                    <a:pt x="5671933" y="8769554"/>
                  </a:cubicBezTo>
                  <a:lnTo>
                    <a:pt x="5686617" y="8858798"/>
                  </a:lnTo>
                  <a:lnTo>
                    <a:pt x="5606553" y="8842018"/>
                  </a:lnTo>
                  <a:cubicBezTo>
                    <a:pt x="5575071" y="8837668"/>
                    <a:pt x="5542474" y="8835384"/>
                    <a:pt x="5509088" y="8835384"/>
                  </a:cubicBezTo>
                  <a:cubicBezTo>
                    <a:pt x="5342155" y="8835384"/>
                    <a:pt x="5194976" y="8892489"/>
                    <a:pt x="5108067" y="8979345"/>
                  </a:cubicBezTo>
                  <a:lnTo>
                    <a:pt x="5079633" y="9014713"/>
                  </a:lnTo>
                  <a:lnTo>
                    <a:pt x="5051200" y="8979345"/>
                  </a:lnTo>
                  <a:cubicBezTo>
                    <a:pt x="4964291" y="8892489"/>
                    <a:pt x="4817112" y="8835384"/>
                    <a:pt x="4650179" y="8835384"/>
                  </a:cubicBezTo>
                  <a:cubicBezTo>
                    <a:pt x="4483246" y="8835384"/>
                    <a:pt x="4336067" y="8892489"/>
                    <a:pt x="4249158" y="8979345"/>
                  </a:cubicBezTo>
                  <a:lnTo>
                    <a:pt x="4220725" y="9014713"/>
                  </a:lnTo>
                  <a:lnTo>
                    <a:pt x="4192292" y="8979344"/>
                  </a:lnTo>
                  <a:cubicBezTo>
                    <a:pt x="4105383" y="8892489"/>
                    <a:pt x="3958204" y="8835384"/>
                    <a:pt x="3791271" y="8835384"/>
                  </a:cubicBezTo>
                  <a:cubicBezTo>
                    <a:pt x="3624338" y="8835384"/>
                    <a:pt x="3477159" y="8892489"/>
                    <a:pt x="3390250" y="8979344"/>
                  </a:cubicBezTo>
                  <a:lnTo>
                    <a:pt x="3361816" y="9014713"/>
                  </a:lnTo>
                  <a:lnTo>
                    <a:pt x="3333383" y="8979344"/>
                  </a:lnTo>
                  <a:cubicBezTo>
                    <a:pt x="3246474" y="8892489"/>
                    <a:pt x="3099295" y="8835384"/>
                    <a:pt x="2932362" y="8835384"/>
                  </a:cubicBezTo>
                  <a:cubicBezTo>
                    <a:pt x="2765430" y="8835384"/>
                    <a:pt x="2618252" y="8892489"/>
                    <a:pt x="2531343" y="8979344"/>
                  </a:cubicBezTo>
                  <a:lnTo>
                    <a:pt x="2502908" y="9014713"/>
                  </a:lnTo>
                  <a:lnTo>
                    <a:pt x="2474475" y="8979344"/>
                  </a:lnTo>
                  <a:cubicBezTo>
                    <a:pt x="2387566" y="8892489"/>
                    <a:pt x="2240387" y="8835383"/>
                    <a:pt x="2073454" y="8835383"/>
                  </a:cubicBezTo>
                  <a:cubicBezTo>
                    <a:pt x="1906521" y="8835383"/>
                    <a:pt x="1759342" y="8892489"/>
                    <a:pt x="1672432" y="8979344"/>
                  </a:cubicBezTo>
                  <a:lnTo>
                    <a:pt x="1644000" y="9014712"/>
                  </a:lnTo>
                  <a:lnTo>
                    <a:pt x="1615567" y="8979344"/>
                  </a:lnTo>
                  <a:cubicBezTo>
                    <a:pt x="1528658" y="8892488"/>
                    <a:pt x="1381479" y="8835383"/>
                    <a:pt x="1214546" y="8835383"/>
                  </a:cubicBezTo>
                  <a:cubicBezTo>
                    <a:pt x="1047613" y="8835383"/>
                    <a:pt x="900434" y="8892488"/>
                    <a:pt x="813525" y="8979344"/>
                  </a:cubicBezTo>
                  <a:lnTo>
                    <a:pt x="785092" y="9014713"/>
                  </a:lnTo>
                  <a:lnTo>
                    <a:pt x="756658" y="8979344"/>
                  </a:lnTo>
                  <a:cubicBezTo>
                    <a:pt x="669749" y="8892488"/>
                    <a:pt x="522570" y="8835383"/>
                    <a:pt x="355637" y="8835383"/>
                  </a:cubicBezTo>
                  <a:cubicBezTo>
                    <a:pt x="288864" y="8835383"/>
                    <a:pt x="225251" y="8844520"/>
                    <a:pt x="167392" y="8861043"/>
                  </a:cubicBezTo>
                  <a:lnTo>
                    <a:pt x="126422" y="8876057"/>
                  </a:lnTo>
                  <a:lnTo>
                    <a:pt x="129114" y="8866704"/>
                  </a:lnTo>
                  <a:cubicBezTo>
                    <a:pt x="142996" y="8804784"/>
                    <a:pt x="150672" y="8736707"/>
                    <a:pt x="150672" y="8665247"/>
                  </a:cubicBezTo>
                  <a:cubicBezTo>
                    <a:pt x="150672" y="8486598"/>
                    <a:pt x="102694" y="8329089"/>
                    <a:pt x="29719" y="8236080"/>
                  </a:cubicBezTo>
                  <a:lnTo>
                    <a:pt x="3" y="8205651"/>
                  </a:lnTo>
                  <a:lnTo>
                    <a:pt x="29719" y="8175223"/>
                  </a:lnTo>
                  <a:cubicBezTo>
                    <a:pt x="102693" y="8082213"/>
                    <a:pt x="150672" y="7924704"/>
                    <a:pt x="150672" y="7746055"/>
                  </a:cubicBezTo>
                  <a:cubicBezTo>
                    <a:pt x="150672" y="7567405"/>
                    <a:pt x="102694" y="7409896"/>
                    <a:pt x="29719" y="7316887"/>
                  </a:cubicBezTo>
                  <a:lnTo>
                    <a:pt x="3" y="7286459"/>
                  </a:lnTo>
                  <a:lnTo>
                    <a:pt x="29718" y="7256030"/>
                  </a:lnTo>
                  <a:cubicBezTo>
                    <a:pt x="102693" y="7163020"/>
                    <a:pt x="150672" y="7005512"/>
                    <a:pt x="150672" y="6826863"/>
                  </a:cubicBezTo>
                  <a:cubicBezTo>
                    <a:pt x="150672" y="6648212"/>
                    <a:pt x="102693" y="6490704"/>
                    <a:pt x="29718" y="6397695"/>
                  </a:cubicBezTo>
                  <a:lnTo>
                    <a:pt x="3" y="6367266"/>
                  </a:lnTo>
                  <a:lnTo>
                    <a:pt x="29718" y="6336837"/>
                  </a:lnTo>
                  <a:cubicBezTo>
                    <a:pt x="102693" y="6243828"/>
                    <a:pt x="150672" y="6086319"/>
                    <a:pt x="150672" y="5907671"/>
                  </a:cubicBezTo>
                  <a:cubicBezTo>
                    <a:pt x="150672" y="5729021"/>
                    <a:pt x="102693" y="5571513"/>
                    <a:pt x="29718" y="5478504"/>
                  </a:cubicBezTo>
                  <a:lnTo>
                    <a:pt x="2" y="5448075"/>
                  </a:lnTo>
                  <a:lnTo>
                    <a:pt x="29718" y="5417646"/>
                  </a:lnTo>
                  <a:cubicBezTo>
                    <a:pt x="102693" y="5324637"/>
                    <a:pt x="150672" y="5167133"/>
                    <a:pt x="150672" y="4988484"/>
                  </a:cubicBezTo>
                  <a:cubicBezTo>
                    <a:pt x="150672" y="4809834"/>
                    <a:pt x="102693" y="4652326"/>
                    <a:pt x="29718" y="4559317"/>
                  </a:cubicBezTo>
                  <a:lnTo>
                    <a:pt x="2" y="4528888"/>
                  </a:lnTo>
                  <a:lnTo>
                    <a:pt x="29718" y="4498459"/>
                  </a:lnTo>
                  <a:cubicBezTo>
                    <a:pt x="102693" y="4405450"/>
                    <a:pt x="150672" y="4247941"/>
                    <a:pt x="150672" y="4069292"/>
                  </a:cubicBezTo>
                  <a:cubicBezTo>
                    <a:pt x="150672" y="3890642"/>
                    <a:pt x="102693" y="3733134"/>
                    <a:pt x="29718" y="3640125"/>
                  </a:cubicBezTo>
                  <a:lnTo>
                    <a:pt x="2" y="3609696"/>
                  </a:lnTo>
                  <a:lnTo>
                    <a:pt x="29718" y="3579267"/>
                  </a:lnTo>
                  <a:cubicBezTo>
                    <a:pt x="102693" y="3486258"/>
                    <a:pt x="150672" y="3328749"/>
                    <a:pt x="150672" y="3150100"/>
                  </a:cubicBezTo>
                  <a:cubicBezTo>
                    <a:pt x="150672" y="2971450"/>
                    <a:pt x="102693" y="2813942"/>
                    <a:pt x="29718" y="2720933"/>
                  </a:cubicBezTo>
                  <a:lnTo>
                    <a:pt x="2" y="2690504"/>
                  </a:lnTo>
                  <a:lnTo>
                    <a:pt x="29718" y="2660075"/>
                  </a:lnTo>
                  <a:cubicBezTo>
                    <a:pt x="102693" y="2567066"/>
                    <a:pt x="150672" y="2409557"/>
                    <a:pt x="150672" y="2230908"/>
                  </a:cubicBezTo>
                  <a:cubicBezTo>
                    <a:pt x="150672" y="2052258"/>
                    <a:pt x="102693" y="1894750"/>
                    <a:pt x="29718" y="1801741"/>
                  </a:cubicBezTo>
                  <a:lnTo>
                    <a:pt x="2" y="1771312"/>
                  </a:lnTo>
                  <a:lnTo>
                    <a:pt x="29718" y="1740883"/>
                  </a:lnTo>
                  <a:cubicBezTo>
                    <a:pt x="102693" y="1647874"/>
                    <a:pt x="150672" y="1490365"/>
                    <a:pt x="150672" y="1311716"/>
                  </a:cubicBezTo>
                  <a:cubicBezTo>
                    <a:pt x="150672" y="1133066"/>
                    <a:pt x="102693" y="975558"/>
                    <a:pt x="29718" y="882549"/>
                  </a:cubicBezTo>
                  <a:lnTo>
                    <a:pt x="0" y="852118"/>
                  </a:lnTo>
                  <a:close/>
                </a:path>
              </a:pathLst>
            </a:custGeom>
            <a:noFill/>
            <a:ln w="190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grpSp>
        <p:nvGrpSpPr>
          <p:cNvPr id="2" name="グループ化 1">
            <a:extLst>
              <a:ext uri="{FF2B5EF4-FFF2-40B4-BE49-F238E27FC236}">
                <a16:creationId xmlns:a16="http://schemas.microsoft.com/office/drawing/2014/main" id="{62B6B8A9-075F-6C3B-A0F1-84615E045F36}"/>
              </a:ext>
            </a:extLst>
          </p:cNvPr>
          <p:cNvGrpSpPr/>
          <p:nvPr/>
        </p:nvGrpSpPr>
        <p:grpSpPr>
          <a:xfrm>
            <a:off x="918508" y="1025420"/>
            <a:ext cx="5063192" cy="5441753"/>
            <a:chOff x="1116105" y="1146996"/>
            <a:chExt cx="4820397" cy="7363610"/>
          </a:xfrm>
        </p:grpSpPr>
        <p:sp>
          <p:nvSpPr>
            <p:cNvPr id="4" name="テキスト ボックス 3">
              <a:extLst>
                <a:ext uri="{FF2B5EF4-FFF2-40B4-BE49-F238E27FC236}">
                  <a16:creationId xmlns:a16="http://schemas.microsoft.com/office/drawing/2014/main" id="{51866DFC-2B6A-54A4-E733-B5AAE9872340}"/>
                </a:ext>
              </a:extLst>
            </p:cNvPr>
            <p:cNvSpPr txBox="1"/>
            <p:nvPr/>
          </p:nvSpPr>
          <p:spPr>
            <a:xfrm>
              <a:off x="1609088" y="1146996"/>
              <a:ext cx="3834430" cy="131995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施設内での</a:t>
              </a:r>
              <a:endParaRPr lang="en-US" altLang="ja-JP" sz="5400" dirty="0">
                <a:ln w="28575">
                  <a:noFill/>
                </a:ln>
                <a:solidFill>
                  <a:srgbClr val="002060"/>
                </a:solidFill>
              </a:endParaRPr>
            </a:p>
          </p:txBody>
        </p:sp>
        <p:grpSp>
          <p:nvGrpSpPr>
            <p:cNvPr id="5" name="グループ化 4">
              <a:extLst>
                <a:ext uri="{FF2B5EF4-FFF2-40B4-BE49-F238E27FC236}">
                  <a16:creationId xmlns:a16="http://schemas.microsoft.com/office/drawing/2014/main" id="{3CE40D08-36DF-6E24-BA98-592BE6917339}"/>
                </a:ext>
              </a:extLst>
            </p:cNvPr>
            <p:cNvGrpSpPr/>
            <p:nvPr/>
          </p:nvGrpSpPr>
          <p:grpSpPr>
            <a:xfrm>
              <a:off x="1116105" y="2883752"/>
              <a:ext cx="4820397" cy="5626854"/>
              <a:chOff x="1116105" y="3211592"/>
              <a:chExt cx="4820397" cy="4546734"/>
            </a:xfrm>
          </p:grpSpPr>
          <p:sp>
            <p:nvSpPr>
              <p:cNvPr id="8" name="テキスト ボックス 7">
                <a:extLst>
                  <a:ext uri="{FF2B5EF4-FFF2-40B4-BE49-F238E27FC236}">
                    <a16:creationId xmlns:a16="http://schemas.microsoft.com/office/drawing/2014/main" id="{6E16F87C-3DAE-9544-2FF0-A5F9C4B2D552}"/>
                  </a:ext>
                </a:extLst>
              </p:cNvPr>
              <p:cNvSpPr txBox="1"/>
              <p:nvPr/>
            </p:nvSpPr>
            <p:spPr>
              <a:xfrm>
                <a:off x="1116105" y="5561402"/>
                <a:ext cx="4820397" cy="219692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禁止</a:t>
                </a:r>
                <a:endParaRPr lang="en-US" altLang="ja-JP" sz="5400" dirty="0">
                  <a:ln w="28575">
                    <a:noFill/>
                  </a:ln>
                  <a:solidFill>
                    <a:srgbClr val="FF0000"/>
                  </a:solidFill>
                </a:endParaRPr>
              </a:p>
            </p:txBody>
          </p:sp>
          <p:sp>
            <p:nvSpPr>
              <p:cNvPr id="14" name="テキスト ボックス 13">
                <a:extLst>
                  <a:ext uri="{FF2B5EF4-FFF2-40B4-BE49-F238E27FC236}">
                    <a16:creationId xmlns:a16="http://schemas.microsoft.com/office/drawing/2014/main" id="{9AB38519-3C34-3683-1AFA-3BF3C6CA45D9}"/>
                  </a:ext>
                </a:extLst>
              </p:cNvPr>
              <p:cNvSpPr txBox="1"/>
              <p:nvPr/>
            </p:nvSpPr>
            <p:spPr>
              <a:xfrm>
                <a:off x="1116105" y="3211592"/>
                <a:ext cx="4820397" cy="208928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noFill/>
                    </a:ln>
                    <a:solidFill>
                      <a:srgbClr val="FF0000"/>
                    </a:solidFill>
                  </a:rPr>
                  <a:t>SNS</a:t>
                </a:r>
              </a:p>
            </p:txBody>
          </p:sp>
        </p:grpSp>
      </p:grpSp>
      <p:sp>
        <p:nvSpPr>
          <p:cNvPr id="15" name="テキスト ボックス 14">
            <a:extLst>
              <a:ext uri="{FF2B5EF4-FFF2-40B4-BE49-F238E27FC236}">
                <a16:creationId xmlns:a16="http://schemas.microsoft.com/office/drawing/2014/main" id="{36835C09-E457-3522-FF0B-5B786C3CCA62}"/>
              </a:ext>
            </a:extLst>
          </p:cNvPr>
          <p:cNvSpPr txBox="1"/>
          <p:nvPr/>
        </p:nvSpPr>
        <p:spPr>
          <a:xfrm>
            <a:off x="919438" y="6777959"/>
            <a:ext cx="5215592" cy="210262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ysClr val="windowText" lastClr="000000"/>
                </a:solidFill>
              </a:rPr>
              <a:t>投稿が利用者の安全やプライバシーに</a:t>
            </a:r>
          </a:p>
          <a:p>
            <a:pPr>
              <a:spcAft>
                <a:spcPts val="0"/>
              </a:spcAft>
            </a:pPr>
            <a:r>
              <a:rPr lang="ja-JP" altLang="en-US" sz="5400" dirty="0">
                <a:ln w="28575">
                  <a:noFill/>
                </a:ln>
                <a:solidFill>
                  <a:sysClr val="windowText" lastClr="000000"/>
                </a:solidFill>
              </a:rPr>
              <a:t>影響を及ぼす恐れがあるため</a:t>
            </a:r>
          </a:p>
          <a:p>
            <a:pPr>
              <a:spcAft>
                <a:spcPts val="0"/>
              </a:spcAft>
            </a:pPr>
            <a:r>
              <a:rPr lang="ja-JP" altLang="en-US" sz="5400" dirty="0">
                <a:ln w="28575">
                  <a:noFill/>
                </a:ln>
                <a:solidFill>
                  <a:sysClr val="windowText" lastClr="000000"/>
                </a:solidFill>
              </a:rPr>
              <a:t>施設内での</a:t>
            </a:r>
            <a:r>
              <a:rPr lang="en-US" altLang="ja-JP" sz="5400" dirty="0">
                <a:ln w="28575">
                  <a:noFill/>
                </a:ln>
                <a:solidFill>
                  <a:sysClr val="windowText" lastClr="000000"/>
                </a:solidFill>
              </a:rPr>
              <a:t>SNS</a:t>
            </a:r>
            <a:r>
              <a:rPr lang="ja-JP" altLang="en-US" sz="5400" dirty="0">
                <a:ln w="28575">
                  <a:noFill/>
                </a:ln>
                <a:solidFill>
                  <a:sysClr val="windowText" lastClr="000000"/>
                </a:solidFill>
              </a:rPr>
              <a:t>投稿はお控えください</a:t>
            </a:r>
          </a:p>
          <a:p>
            <a:pPr>
              <a:spcAft>
                <a:spcPts val="0"/>
              </a:spcAft>
            </a:pPr>
            <a:r>
              <a:rPr lang="ja-JP" altLang="en-US" sz="5400" dirty="0">
                <a:ln w="28575">
                  <a:noFill/>
                </a:ln>
                <a:solidFill>
                  <a:sysClr val="windowText" lastClr="000000"/>
                </a:solidFill>
              </a:rPr>
              <a:t>必要時は管理者の事前許可を得てください。</a:t>
            </a:r>
          </a:p>
        </p:txBody>
      </p:sp>
    </p:spTree>
    <p:extLst>
      <p:ext uri="{BB962C8B-B14F-4D97-AF65-F5344CB8AC3E}">
        <p14:creationId xmlns:p14="http://schemas.microsoft.com/office/powerpoint/2010/main" val="217836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爆発: 8 pt 156">
            <a:extLst>
              <a:ext uri="{FF2B5EF4-FFF2-40B4-BE49-F238E27FC236}">
                <a16:creationId xmlns:a16="http://schemas.microsoft.com/office/drawing/2014/main" id="{3AC2DC49-3E42-326E-C90B-1EA4306B5663}"/>
              </a:ext>
            </a:extLst>
          </p:cNvPr>
          <p:cNvSpPr/>
          <p:nvPr/>
        </p:nvSpPr>
        <p:spPr>
          <a:xfrm>
            <a:off x="1185216" y="3941187"/>
            <a:ext cx="4720284" cy="3824128"/>
          </a:xfrm>
          <a:prstGeom prst="irregularSeal1">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51" name="グループ化 150">
            <a:extLst>
              <a:ext uri="{FF2B5EF4-FFF2-40B4-BE49-F238E27FC236}">
                <a16:creationId xmlns:a16="http://schemas.microsoft.com/office/drawing/2014/main" id="{E1D557E9-C8B0-6F1F-95E8-8F303E9BD1E5}"/>
              </a:ext>
            </a:extLst>
          </p:cNvPr>
          <p:cNvGrpSpPr/>
          <p:nvPr/>
        </p:nvGrpSpPr>
        <p:grpSpPr>
          <a:xfrm>
            <a:off x="537508" y="552450"/>
            <a:ext cx="5825192" cy="3210340"/>
            <a:chOff x="1116105" y="756594"/>
            <a:chExt cx="4820397" cy="4712770"/>
          </a:xfrm>
        </p:grpSpPr>
        <p:sp>
          <p:nvSpPr>
            <p:cNvPr id="152" name="テキスト ボックス 151">
              <a:extLst>
                <a:ext uri="{FF2B5EF4-FFF2-40B4-BE49-F238E27FC236}">
                  <a16:creationId xmlns:a16="http://schemas.microsoft.com/office/drawing/2014/main" id="{FBDC626E-D952-1A08-DA8A-244D95E8A61A}"/>
                </a:ext>
              </a:extLst>
            </p:cNvPr>
            <p:cNvSpPr txBox="1"/>
            <p:nvPr/>
          </p:nvSpPr>
          <p:spPr>
            <a:xfrm>
              <a:off x="1609088" y="756594"/>
              <a:ext cx="3834430" cy="1710352"/>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施設内での</a:t>
              </a:r>
              <a:endParaRPr lang="en-US" altLang="ja-JP" sz="5400" dirty="0">
                <a:ln w="28575">
                  <a:noFill/>
                </a:ln>
                <a:solidFill>
                  <a:srgbClr val="002060"/>
                </a:solidFill>
              </a:endParaRPr>
            </a:p>
          </p:txBody>
        </p:sp>
        <p:sp>
          <p:nvSpPr>
            <p:cNvPr id="155" name="テキスト ボックス 154">
              <a:extLst>
                <a:ext uri="{FF2B5EF4-FFF2-40B4-BE49-F238E27FC236}">
                  <a16:creationId xmlns:a16="http://schemas.microsoft.com/office/drawing/2014/main" id="{76A44FC9-20D7-8FB9-FAFA-1AF6962B13AE}"/>
                </a:ext>
              </a:extLst>
            </p:cNvPr>
            <p:cNvSpPr txBox="1"/>
            <p:nvPr/>
          </p:nvSpPr>
          <p:spPr>
            <a:xfrm>
              <a:off x="1116105" y="2883751"/>
              <a:ext cx="4820397" cy="2585613"/>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noFill/>
                  </a:ln>
                  <a:solidFill>
                    <a:srgbClr val="FF0000"/>
                  </a:solidFill>
                </a:rPr>
                <a:t>SNS</a:t>
              </a:r>
              <a:r>
                <a:rPr lang="ja-JP" altLang="en-US" sz="5400" dirty="0">
                  <a:ln w="28575">
                    <a:noFill/>
                  </a:ln>
                  <a:solidFill>
                    <a:srgbClr val="FF0000"/>
                  </a:solidFill>
                </a:rPr>
                <a:t>禁止</a:t>
              </a:r>
              <a:endParaRPr lang="en-US" altLang="ja-JP" sz="5400" dirty="0">
                <a:ln w="28575">
                  <a:noFill/>
                </a:ln>
                <a:solidFill>
                  <a:srgbClr val="FF0000"/>
                </a:solidFill>
              </a:endParaRPr>
            </a:p>
          </p:txBody>
        </p:sp>
      </p:grpSp>
      <p:sp>
        <p:nvSpPr>
          <p:cNvPr id="158" name="テキスト ボックス 157">
            <a:extLst>
              <a:ext uri="{FF2B5EF4-FFF2-40B4-BE49-F238E27FC236}">
                <a16:creationId xmlns:a16="http://schemas.microsoft.com/office/drawing/2014/main" id="{86CE7783-71E1-61B6-0659-0ECAD5BCCBAA}"/>
              </a:ext>
            </a:extLst>
          </p:cNvPr>
          <p:cNvSpPr txBox="1"/>
          <p:nvPr/>
        </p:nvSpPr>
        <p:spPr>
          <a:xfrm>
            <a:off x="514832" y="7902688"/>
            <a:ext cx="5771668" cy="1478748"/>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ysClr val="windowText" lastClr="000000"/>
                </a:solidFill>
              </a:rPr>
              <a:t>投稿が利用者の安全やプライバシーに</a:t>
            </a:r>
          </a:p>
          <a:p>
            <a:pPr>
              <a:spcAft>
                <a:spcPts val="0"/>
              </a:spcAft>
            </a:pPr>
            <a:r>
              <a:rPr lang="ja-JP" altLang="en-US" sz="5400" dirty="0">
                <a:ln w="28575">
                  <a:noFill/>
                </a:ln>
                <a:solidFill>
                  <a:sysClr val="windowText" lastClr="000000"/>
                </a:solidFill>
              </a:rPr>
              <a:t>影響を及ぼす恐れがあるため</a:t>
            </a:r>
          </a:p>
          <a:p>
            <a:pPr>
              <a:spcAft>
                <a:spcPts val="0"/>
              </a:spcAft>
            </a:pPr>
            <a:r>
              <a:rPr lang="ja-JP" altLang="en-US" sz="5400" dirty="0">
                <a:ln w="28575">
                  <a:noFill/>
                </a:ln>
                <a:solidFill>
                  <a:sysClr val="windowText" lastClr="000000"/>
                </a:solidFill>
              </a:rPr>
              <a:t>施設内での</a:t>
            </a:r>
            <a:r>
              <a:rPr lang="en-US" altLang="ja-JP" sz="5400" dirty="0">
                <a:ln w="28575">
                  <a:noFill/>
                </a:ln>
                <a:solidFill>
                  <a:sysClr val="windowText" lastClr="000000"/>
                </a:solidFill>
              </a:rPr>
              <a:t>SNS</a:t>
            </a:r>
            <a:r>
              <a:rPr lang="ja-JP" altLang="en-US" sz="5400" dirty="0">
                <a:ln w="28575">
                  <a:noFill/>
                </a:ln>
                <a:solidFill>
                  <a:sysClr val="windowText" lastClr="000000"/>
                </a:solidFill>
              </a:rPr>
              <a:t>投稿はお控えください</a:t>
            </a:r>
          </a:p>
          <a:p>
            <a:pPr>
              <a:spcAft>
                <a:spcPts val="0"/>
              </a:spcAft>
            </a:pPr>
            <a:r>
              <a:rPr lang="ja-JP" altLang="en-US" sz="5400" dirty="0">
                <a:ln w="28575">
                  <a:noFill/>
                </a:ln>
                <a:solidFill>
                  <a:sysClr val="windowText" lastClr="000000"/>
                </a:solidFill>
              </a:rPr>
              <a:t>必要時は管理者の事前許可を得てください。</a:t>
            </a:r>
          </a:p>
        </p:txBody>
      </p:sp>
      <p:grpSp>
        <p:nvGrpSpPr>
          <p:cNvPr id="20" name="グループ化 19">
            <a:extLst>
              <a:ext uri="{FF2B5EF4-FFF2-40B4-BE49-F238E27FC236}">
                <a16:creationId xmlns:a16="http://schemas.microsoft.com/office/drawing/2014/main" id="{9F855306-C818-1AB1-1C74-249A4556D697}"/>
              </a:ext>
            </a:extLst>
          </p:cNvPr>
          <p:cNvGrpSpPr/>
          <p:nvPr/>
        </p:nvGrpSpPr>
        <p:grpSpPr>
          <a:xfrm>
            <a:off x="732669" y="4137963"/>
            <a:ext cx="5392661" cy="3369962"/>
            <a:chOff x="5140634" y="2018003"/>
            <a:chExt cx="5392661" cy="3369962"/>
          </a:xfrm>
        </p:grpSpPr>
        <p:grpSp>
          <p:nvGrpSpPr>
            <p:cNvPr id="21" name="グループ化 20">
              <a:extLst>
                <a:ext uri="{FF2B5EF4-FFF2-40B4-BE49-F238E27FC236}">
                  <a16:creationId xmlns:a16="http://schemas.microsoft.com/office/drawing/2014/main" id="{289C9C08-36C6-A60D-A408-A5FD8B60D959}"/>
                </a:ext>
              </a:extLst>
            </p:cNvPr>
            <p:cNvGrpSpPr/>
            <p:nvPr/>
          </p:nvGrpSpPr>
          <p:grpSpPr>
            <a:xfrm>
              <a:off x="5140634" y="2018003"/>
              <a:ext cx="5392661" cy="3369962"/>
              <a:chOff x="5140634" y="2018003"/>
              <a:chExt cx="5392661" cy="3369962"/>
            </a:xfrm>
          </p:grpSpPr>
          <p:grpSp>
            <p:nvGrpSpPr>
              <p:cNvPr id="24" name="グループ化 23">
                <a:extLst>
                  <a:ext uri="{FF2B5EF4-FFF2-40B4-BE49-F238E27FC236}">
                    <a16:creationId xmlns:a16="http://schemas.microsoft.com/office/drawing/2014/main" id="{FDDEB9AE-1EDF-0D9A-FC03-797B3BFB3132}"/>
                  </a:ext>
                </a:extLst>
              </p:cNvPr>
              <p:cNvGrpSpPr/>
              <p:nvPr/>
            </p:nvGrpSpPr>
            <p:grpSpPr>
              <a:xfrm>
                <a:off x="7203627" y="2879867"/>
                <a:ext cx="1635868" cy="2056112"/>
                <a:chOff x="-1403831" y="1638027"/>
                <a:chExt cx="2942394" cy="3698285"/>
              </a:xfrm>
            </p:grpSpPr>
            <p:sp>
              <p:nvSpPr>
                <p:cNvPr id="29" name="四角形: 角を丸くする 28">
                  <a:extLst>
                    <a:ext uri="{FF2B5EF4-FFF2-40B4-BE49-F238E27FC236}">
                      <a16:creationId xmlns:a16="http://schemas.microsoft.com/office/drawing/2014/main" id="{17FC32AD-A579-C20B-C261-F75FA7C8AE67}"/>
                    </a:ext>
                  </a:extLst>
                </p:cNvPr>
                <p:cNvSpPr/>
                <p:nvPr/>
              </p:nvSpPr>
              <p:spPr>
                <a:xfrm rot="19800000">
                  <a:off x="-1303862" y="3484673"/>
                  <a:ext cx="1010303" cy="420759"/>
                </a:xfrm>
                <a:prstGeom prst="roundRect">
                  <a:avLst>
                    <a:gd name="adj" fmla="val 47037"/>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0" name="四角形: 上の 2 つの角を丸める 29">
                  <a:extLst>
                    <a:ext uri="{FF2B5EF4-FFF2-40B4-BE49-F238E27FC236}">
                      <a16:creationId xmlns:a16="http://schemas.microsoft.com/office/drawing/2014/main" id="{5546729E-BEF4-7DEB-A3AA-47B50AE14495}"/>
                    </a:ext>
                  </a:extLst>
                </p:cNvPr>
                <p:cNvSpPr/>
                <p:nvPr/>
              </p:nvSpPr>
              <p:spPr>
                <a:xfrm rot="18000000">
                  <a:off x="949544" y="3216821"/>
                  <a:ext cx="123229" cy="308478"/>
                </a:xfrm>
                <a:prstGeom prst="round2SameRect">
                  <a:avLst>
                    <a:gd name="adj1" fmla="val 50000"/>
                    <a:gd name="adj2" fmla="val 0"/>
                  </a:avLst>
                </a:prstGeom>
                <a:solidFill>
                  <a:sysClr val="window" lastClr="FFFFFF">
                    <a:lumMod val="95000"/>
                  </a:sys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31" name="フリーフォーム: 図形 30">
                  <a:extLst>
                    <a:ext uri="{FF2B5EF4-FFF2-40B4-BE49-F238E27FC236}">
                      <a16:creationId xmlns:a16="http://schemas.microsoft.com/office/drawing/2014/main" id="{A005A1AA-A47E-5F47-481B-7F5CA09A20F8}"/>
                    </a:ext>
                  </a:extLst>
                </p:cNvPr>
                <p:cNvSpPr/>
                <p:nvPr/>
              </p:nvSpPr>
              <p:spPr>
                <a:xfrm rot="19800000">
                  <a:off x="-1222515" y="2899001"/>
                  <a:ext cx="2761078" cy="2437311"/>
                </a:xfrm>
                <a:custGeom>
                  <a:avLst/>
                  <a:gdLst>
                    <a:gd name="connsiteX0" fmla="*/ 2306056 w 2761078"/>
                    <a:gd name="connsiteY0" fmla="*/ 87463 h 2437311"/>
                    <a:gd name="connsiteX1" fmla="*/ 2732787 w 2761078"/>
                    <a:gd name="connsiteY1" fmla="*/ 1037831 h 2437311"/>
                    <a:gd name="connsiteX2" fmla="*/ 2664055 w 2761078"/>
                    <a:gd name="connsiteY2" fmla="*/ 1294341 h 2437311"/>
                    <a:gd name="connsiteX3" fmla="*/ 1981197 w 2761078"/>
                    <a:gd name="connsiteY3" fmla="*/ 1897672 h 2437311"/>
                    <a:gd name="connsiteX4" fmla="*/ 1943423 w 2761078"/>
                    <a:gd name="connsiteY4" fmla="*/ 1899153 h 2437311"/>
                    <a:gd name="connsiteX5" fmla="*/ 1923623 w 2761078"/>
                    <a:gd name="connsiteY5" fmla="*/ 1905300 h 2437311"/>
                    <a:gd name="connsiteX6" fmla="*/ 1875821 w 2761078"/>
                    <a:gd name="connsiteY6" fmla="*/ 1910118 h 2437311"/>
                    <a:gd name="connsiteX7" fmla="*/ 1143341 w 2761078"/>
                    <a:gd name="connsiteY7" fmla="*/ 1910117 h 2437311"/>
                    <a:gd name="connsiteX8" fmla="*/ 907459 w 2761078"/>
                    <a:gd name="connsiteY8" fmla="*/ 2318676 h 2437311"/>
                    <a:gd name="connsiteX9" fmla="*/ 672725 w 2761078"/>
                    <a:gd name="connsiteY9" fmla="*/ 2435515 h 2437311"/>
                    <a:gd name="connsiteX10" fmla="*/ 583449 w 2761078"/>
                    <a:gd name="connsiteY10" fmla="*/ 2405495 h 2437311"/>
                    <a:gd name="connsiteX11" fmla="*/ 512812 w 2761078"/>
                    <a:gd name="connsiteY11" fmla="*/ 2343190 h 2437311"/>
                    <a:gd name="connsiteX12" fmla="*/ 496631 w 2761078"/>
                    <a:gd name="connsiteY12" fmla="*/ 2081484 h 2437311"/>
                    <a:gd name="connsiteX13" fmla="*/ 797326 w 2761078"/>
                    <a:gd name="connsiteY13" fmla="*/ 1560666 h 2437311"/>
                    <a:gd name="connsiteX14" fmla="*/ 898715 w 2761078"/>
                    <a:gd name="connsiteY14" fmla="*/ 1466072 h 2437311"/>
                    <a:gd name="connsiteX15" fmla="*/ 923461 w 2761078"/>
                    <a:gd name="connsiteY15" fmla="*/ 1456832 h 2437311"/>
                    <a:gd name="connsiteX16" fmla="*/ 927990 w 2761078"/>
                    <a:gd name="connsiteY16" fmla="*/ 1454374 h 2437311"/>
                    <a:gd name="connsiteX17" fmla="*/ 940173 w 2761078"/>
                    <a:gd name="connsiteY17" fmla="*/ 1450592 h 2437311"/>
                    <a:gd name="connsiteX18" fmla="*/ 941351 w 2761078"/>
                    <a:gd name="connsiteY18" fmla="*/ 1450152 h 2437311"/>
                    <a:gd name="connsiteX19" fmla="*/ 941658 w 2761078"/>
                    <a:gd name="connsiteY19" fmla="*/ 1450131 h 2437311"/>
                    <a:gd name="connsiteX20" fmla="*/ 972513 w 2761078"/>
                    <a:gd name="connsiteY20" fmla="*/ 1440553 h 2437311"/>
                    <a:gd name="connsiteX21" fmla="*/ 1020316 w 2761078"/>
                    <a:gd name="connsiteY21" fmla="*/ 1435734 h 2437311"/>
                    <a:gd name="connsiteX22" fmla="*/ 1127810 w 2761078"/>
                    <a:gd name="connsiteY22" fmla="*/ 1435734 h 2437311"/>
                    <a:gd name="connsiteX23" fmla="*/ 1112322 w 2761078"/>
                    <a:gd name="connsiteY23" fmla="*/ 1401789 h 2437311"/>
                    <a:gd name="connsiteX24" fmla="*/ 678527 w 2761078"/>
                    <a:gd name="connsiteY24" fmla="*/ 1401788 h 2437311"/>
                    <a:gd name="connsiteX25" fmla="*/ 442644 w 2761078"/>
                    <a:gd name="connsiteY25" fmla="*/ 1810347 h 2437311"/>
                    <a:gd name="connsiteX26" fmla="*/ 162442 w 2761078"/>
                    <a:gd name="connsiteY26" fmla="*/ 1916893 h 2437311"/>
                    <a:gd name="connsiteX27" fmla="*/ 118634 w 2761078"/>
                    <a:gd name="connsiteY27" fmla="*/ 1897166 h 2437311"/>
                    <a:gd name="connsiteX28" fmla="*/ 118635 w 2761078"/>
                    <a:gd name="connsiteY28" fmla="*/ 1897166 h 2437311"/>
                    <a:gd name="connsiteX29" fmla="*/ 118634 w 2761078"/>
                    <a:gd name="connsiteY29" fmla="*/ 1897165 h 2437311"/>
                    <a:gd name="connsiteX30" fmla="*/ 118634 w 2761078"/>
                    <a:gd name="connsiteY30" fmla="*/ 1897166 h 2437311"/>
                    <a:gd name="connsiteX31" fmla="*/ 79646 w 2761078"/>
                    <a:gd name="connsiteY31" fmla="*/ 1869091 h 2437311"/>
                    <a:gd name="connsiteX32" fmla="*/ 31817 w 2761078"/>
                    <a:gd name="connsiteY32" fmla="*/ 1573156 h 2437311"/>
                    <a:gd name="connsiteX33" fmla="*/ 332511 w 2761078"/>
                    <a:gd name="connsiteY33" fmla="*/ 1052337 h 2437311"/>
                    <a:gd name="connsiteX34" fmla="*/ 433901 w 2761078"/>
                    <a:gd name="connsiteY34" fmla="*/ 957742 h 2437311"/>
                    <a:gd name="connsiteX35" fmla="*/ 458646 w 2761078"/>
                    <a:gd name="connsiteY35" fmla="*/ 948503 h 2437311"/>
                    <a:gd name="connsiteX36" fmla="*/ 463175 w 2761078"/>
                    <a:gd name="connsiteY36" fmla="*/ 946045 h 2437311"/>
                    <a:gd name="connsiteX37" fmla="*/ 475359 w 2761078"/>
                    <a:gd name="connsiteY37" fmla="*/ 942263 h 2437311"/>
                    <a:gd name="connsiteX38" fmla="*/ 476535 w 2761078"/>
                    <a:gd name="connsiteY38" fmla="*/ 941824 h 2437311"/>
                    <a:gd name="connsiteX39" fmla="*/ 476843 w 2761078"/>
                    <a:gd name="connsiteY39" fmla="*/ 941802 h 2437311"/>
                    <a:gd name="connsiteX40" fmla="*/ 507698 w 2761078"/>
                    <a:gd name="connsiteY40" fmla="*/ 932224 h 2437311"/>
                    <a:gd name="connsiteX41" fmla="*/ 555501 w 2761078"/>
                    <a:gd name="connsiteY41" fmla="*/ 927405 h 2437311"/>
                    <a:gd name="connsiteX42" fmla="*/ 1060397 w 2761078"/>
                    <a:gd name="connsiteY42" fmla="*/ 927405 h 2437311"/>
                    <a:gd name="connsiteX43" fmla="*/ 1071657 w 2761078"/>
                    <a:gd name="connsiteY43" fmla="*/ 867659 h 2437311"/>
                    <a:gd name="connsiteX44" fmla="*/ 1140388 w 2761078"/>
                    <a:gd name="connsiteY44" fmla="*/ 611150 h 2437311"/>
                    <a:gd name="connsiteX45" fmla="*/ 2149928 w 2761078"/>
                    <a:gd name="connsiteY45" fmla="*/ 28291 h 2437311"/>
                    <a:gd name="connsiteX46" fmla="*/ 2306056 w 2761078"/>
                    <a:gd name="connsiteY46" fmla="*/ 87463 h 243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761078" h="2437311">
                      <a:moveTo>
                        <a:pt x="2306056" y="87463"/>
                      </a:moveTo>
                      <a:cubicBezTo>
                        <a:pt x="2648978" y="258921"/>
                        <a:pt x="2835884" y="653068"/>
                        <a:pt x="2732787" y="1037831"/>
                      </a:cubicBezTo>
                      <a:lnTo>
                        <a:pt x="2664055" y="1294341"/>
                      </a:lnTo>
                      <a:cubicBezTo>
                        <a:pt x="2575686" y="1624138"/>
                        <a:pt x="2299352" y="1853373"/>
                        <a:pt x="1981197" y="1897672"/>
                      </a:cubicBezTo>
                      <a:lnTo>
                        <a:pt x="1943423" y="1899153"/>
                      </a:lnTo>
                      <a:lnTo>
                        <a:pt x="1923623" y="1905300"/>
                      </a:lnTo>
                      <a:cubicBezTo>
                        <a:pt x="1908182" y="1908459"/>
                        <a:pt x="1892195" y="1910118"/>
                        <a:pt x="1875821" y="1910118"/>
                      </a:cubicBezTo>
                      <a:lnTo>
                        <a:pt x="1143341" y="1910117"/>
                      </a:lnTo>
                      <a:lnTo>
                        <a:pt x="907459" y="2318676"/>
                      </a:lnTo>
                      <a:cubicBezTo>
                        <a:pt x="858334" y="2403761"/>
                        <a:pt x="764455" y="2446897"/>
                        <a:pt x="672725" y="2435515"/>
                      </a:cubicBezTo>
                      <a:lnTo>
                        <a:pt x="583449" y="2405495"/>
                      </a:lnTo>
                      <a:lnTo>
                        <a:pt x="512812" y="2343190"/>
                      </a:lnTo>
                      <a:cubicBezTo>
                        <a:pt x="457090" y="2269441"/>
                        <a:pt x="447506" y="2166570"/>
                        <a:pt x="496631" y="2081484"/>
                      </a:cubicBezTo>
                      <a:lnTo>
                        <a:pt x="797326" y="1560666"/>
                      </a:lnTo>
                      <a:cubicBezTo>
                        <a:pt x="821887" y="1518124"/>
                        <a:pt x="857638" y="1486069"/>
                        <a:pt x="898715" y="1466072"/>
                      </a:cubicBezTo>
                      <a:lnTo>
                        <a:pt x="923461" y="1456832"/>
                      </a:lnTo>
                      <a:lnTo>
                        <a:pt x="927990" y="1454374"/>
                      </a:lnTo>
                      <a:lnTo>
                        <a:pt x="940173" y="1450592"/>
                      </a:lnTo>
                      <a:lnTo>
                        <a:pt x="941351" y="1450152"/>
                      </a:lnTo>
                      <a:lnTo>
                        <a:pt x="941658" y="1450131"/>
                      </a:lnTo>
                      <a:lnTo>
                        <a:pt x="972513" y="1440553"/>
                      </a:lnTo>
                      <a:cubicBezTo>
                        <a:pt x="987954" y="1437393"/>
                        <a:pt x="1003941" y="1435734"/>
                        <a:pt x="1020316" y="1435734"/>
                      </a:cubicBezTo>
                      <a:lnTo>
                        <a:pt x="1127810" y="1435734"/>
                      </a:lnTo>
                      <a:lnTo>
                        <a:pt x="1112322" y="1401789"/>
                      </a:lnTo>
                      <a:lnTo>
                        <a:pt x="678527" y="1401788"/>
                      </a:lnTo>
                      <a:lnTo>
                        <a:pt x="442644" y="1810347"/>
                      </a:lnTo>
                      <a:cubicBezTo>
                        <a:pt x="385333" y="1909614"/>
                        <a:pt x="267104" y="1951782"/>
                        <a:pt x="162442" y="1916893"/>
                      </a:cubicBezTo>
                      <a:lnTo>
                        <a:pt x="118634" y="1897166"/>
                      </a:lnTo>
                      <a:lnTo>
                        <a:pt x="118635" y="1897166"/>
                      </a:lnTo>
                      <a:lnTo>
                        <a:pt x="118634" y="1897165"/>
                      </a:lnTo>
                      <a:lnTo>
                        <a:pt x="118634" y="1897166"/>
                      </a:lnTo>
                      <a:lnTo>
                        <a:pt x="79646" y="1869091"/>
                      </a:lnTo>
                      <a:cubicBezTo>
                        <a:pt x="-2899" y="1795895"/>
                        <a:pt x="-25495" y="1672422"/>
                        <a:pt x="31817" y="1573156"/>
                      </a:cubicBezTo>
                      <a:lnTo>
                        <a:pt x="332511" y="1052337"/>
                      </a:lnTo>
                      <a:cubicBezTo>
                        <a:pt x="357073" y="1009795"/>
                        <a:pt x="392824" y="977739"/>
                        <a:pt x="433901" y="957742"/>
                      </a:cubicBezTo>
                      <a:lnTo>
                        <a:pt x="458646" y="948503"/>
                      </a:lnTo>
                      <a:lnTo>
                        <a:pt x="463175" y="946045"/>
                      </a:lnTo>
                      <a:lnTo>
                        <a:pt x="475359" y="942263"/>
                      </a:lnTo>
                      <a:lnTo>
                        <a:pt x="476535" y="941824"/>
                      </a:lnTo>
                      <a:lnTo>
                        <a:pt x="476843" y="941802"/>
                      </a:lnTo>
                      <a:lnTo>
                        <a:pt x="507698" y="932224"/>
                      </a:lnTo>
                      <a:cubicBezTo>
                        <a:pt x="523139" y="929064"/>
                        <a:pt x="539126" y="927405"/>
                        <a:pt x="555501" y="927405"/>
                      </a:cubicBezTo>
                      <a:lnTo>
                        <a:pt x="1060397" y="927405"/>
                      </a:lnTo>
                      <a:lnTo>
                        <a:pt x="1071657" y="867659"/>
                      </a:lnTo>
                      <a:lnTo>
                        <a:pt x="1140388" y="611150"/>
                      </a:lnTo>
                      <a:cubicBezTo>
                        <a:pt x="1258213" y="171420"/>
                        <a:pt x="1710199" y="-89534"/>
                        <a:pt x="2149928" y="28291"/>
                      </a:cubicBezTo>
                      <a:cubicBezTo>
                        <a:pt x="2204894" y="43019"/>
                        <a:pt x="2257067" y="62968"/>
                        <a:pt x="2306056" y="87463"/>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24" name="楕円 223">
                  <a:extLst>
                    <a:ext uri="{FF2B5EF4-FFF2-40B4-BE49-F238E27FC236}">
                      <a16:creationId xmlns:a16="http://schemas.microsoft.com/office/drawing/2014/main" id="{C521B1F1-460F-CB71-795F-583F8A25077D}"/>
                    </a:ext>
                  </a:extLst>
                </p:cNvPr>
                <p:cNvSpPr/>
                <p:nvPr/>
              </p:nvSpPr>
              <p:spPr>
                <a:xfrm>
                  <a:off x="-1403831" y="1638027"/>
                  <a:ext cx="663637" cy="663637"/>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25" name="楕円 224">
                  <a:extLst>
                    <a:ext uri="{FF2B5EF4-FFF2-40B4-BE49-F238E27FC236}">
                      <a16:creationId xmlns:a16="http://schemas.microsoft.com/office/drawing/2014/main" id="{6C7E0CEF-0E5E-573A-9F48-14BF027181B9}"/>
                    </a:ext>
                  </a:extLst>
                </p:cNvPr>
                <p:cNvSpPr/>
                <p:nvPr/>
              </p:nvSpPr>
              <p:spPr>
                <a:xfrm>
                  <a:off x="-1241589" y="1638027"/>
                  <a:ext cx="1866891" cy="1866891"/>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26" name="フリーフォーム: 図形 225">
                  <a:extLst>
                    <a:ext uri="{FF2B5EF4-FFF2-40B4-BE49-F238E27FC236}">
                      <a16:creationId xmlns:a16="http://schemas.microsoft.com/office/drawing/2014/main" id="{A53AC157-212B-3C05-A98E-5958A4ADF4AD}"/>
                    </a:ext>
                  </a:extLst>
                </p:cNvPr>
                <p:cNvSpPr/>
                <p:nvPr/>
              </p:nvSpPr>
              <p:spPr>
                <a:xfrm>
                  <a:off x="64687" y="1638027"/>
                  <a:ext cx="642106" cy="652488"/>
                </a:xfrm>
                <a:custGeom>
                  <a:avLst/>
                  <a:gdLst>
                    <a:gd name="connsiteX0" fmla="*/ 310287 w 642106"/>
                    <a:gd name="connsiteY0" fmla="*/ 0 h 652488"/>
                    <a:gd name="connsiteX1" fmla="*/ 642106 w 642106"/>
                    <a:gd name="connsiteY1" fmla="*/ 331819 h 652488"/>
                    <a:gd name="connsiteX2" fmla="*/ 439446 w 642106"/>
                    <a:gd name="connsiteY2" fmla="*/ 637562 h 652488"/>
                    <a:gd name="connsiteX3" fmla="*/ 391362 w 642106"/>
                    <a:gd name="connsiteY3" fmla="*/ 652488 h 652488"/>
                    <a:gd name="connsiteX4" fmla="*/ 387587 w 642106"/>
                    <a:gd name="connsiteY4" fmla="*/ 642174 h 652488"/>
                    <a:gd name="connsiteX5" fmla="*/ 68189 w 642106"/>
                    <a:gd name="connsiteY5" fmla="*/ 254309 h 652488"/>
                    <a:gd name="connsiteX6" fmla="*/ 0 w 642106"/>
                    <a:gd name="connsiteY6" fmla="*/ 217297 h 652488"/>
                    <a:gd name="connsiteX7" fmla="*/ 4544 w 642106"/>
                    <a:gd name="connsiteY7" fmla="*/ 202660 h 652488"/>
                    <a:gd name="connsiteX8" fmla="*/ 310287 w 642106"/>
                    <a:gd name="connsiteY8" fmla="*/ 0 h 6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106" h="652488">
                      <a:moveTo>
                        <a:pt x="310287" y="0"/>
                      </a:moveTo>
                      <a:cubicBezTo>
                        <a:pt x="493546" y="0"/>
                        <a:pt x="642106" y="148560"/>
                        <a:pt x="642106" y="331819"/>
                      </a:cubicBezTo>
                      <a:cubicBezTo>
                        <a:pt x="642106" y="469263"/>
                        <a:pt x="558541" y="587189"/>
                        <a:pt x="439446" y="637562"/>
                      </a:cubicBezTo>
                      <a:lnTo>
                        <a:pt x="391362" y="652488"/>
                      </a:lnTo>
                      <a:lnTo>
                        <a:pt x="387587" y="642174"/>
                      </a:lnTo>
                      <a:cubicBezTo>
                        <a:pt x="320672" y="483970"/>
                        <a:pt x="208889" y="349364"/>
                        <a:pt x="68189" y="254309"/>
                      </a:cubicBezTo>
                      <a:lnTo>
                        <a:pt x="0" y="217297"/>
                      </a:lnTo>
                      <a:lnTo>
                        <a:pt x="4544" y="202660"/>
                      </a:lnTo>
                      <a:cubicBezTo>
                        <a:pt x="54917" y="83565"/>
                        <a:pt x="172843" y="0"/>
                        <a:pt x="310287" y="0"/>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27" name="楕円 226">
                  <a:extLst>
                    <a:ext uri="{FF2B5EF4-FFF2-40B4-BE49-F238E27FC236}">
                      <a16:creationId xmlns:a16="http://schemas.microsoft.com/office/drawing/2014/main" id="{8EADEFDD-C494-D3F5-3B7A-4A9E3DF4CE2C}"/>
                    </a:ext>
                  </a:extLst>
                </p:cNvPr>
                <p:cNvSpPr/>
                <p:nvPr/>
              </p:nvSpPr>
              <p:spPr>
                <a:xfrm>
                  <a:off x="-1017003" y="2796432"/>
                  <a:ext cx="910324" cy="757923"/>
                </a:xfrm>
                <a:prstGeom prst="ellipse">
                  <a:avLst/>
                </a:prstGeom>
                <a:solidFill>
                  <a:srgbClr val="FFC000">
                    <a:lumMod val="60000"/>
                    <a:lumOff val="40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28" name="四角形: 角を丸くする 227">
                  <a:extLst>
                    <a:ext uri="{FF2B5EF4-FFF2-40B4-BE49-F238E27FC236}">
                      <a16:creationId xmlns:a16="http://schemas.microsoft.com/office/drawing/2014/main" id="{017D36F4-35FA-DE23-BADF-ABD1B09417E9}"/>
                    </a:ext>
                  </a:extLst>
                </p:cNvPr>
                <p:cNvSpPr/>
                <p:nvPr/>
              </p:nvSpPr>
              <p:spPr>
                <a:xfrm rot="20755268">
                  <a:off x="-957091" y="3271542"/>
                  <a:ext cx="607140" cy="901247"/>
                </a:xfrm>
                <a:prstGeom prst="roundRect">
                  <a:avLst>
                    <a:gd name="adj" fmla="val 6697"/>
                  </a:avLst>
                </a:prstGeom>
                <a:solidFill>
                  <a:sysClr val="windowText" lastClr="000000">
                    <a:lumMod val="65000"/>
                    <a:lumOff val="3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29" name="フリーフォーム: 図形 228">
                  <a:extLst>
                    <a:ext uri="{FF2B5EF4-FFF2-40B4-BE49-F238E27FC236}">
                      <a16:creationId xmlns:a16="http://schemas.microsoft.com/office/drawing/2014/main" id="{DF4B35E6-B8CC-EED1-8A78-491520F4B4CC}"/>
                    </a:ext>
                  </a:extLst>
                </p:cNvPr>
                <p:cNvSpPr/>
                <p:nvPr/>
              </p:nvSpPr>
              <p:spPr>
                <a:xfrm rot="1985548">
                  <a:off x="-301631" y="3044018"/>
                  <a:ext cx="1064465" cy="1502681"/>
                </a:xfrm>
                <a:custGeom>
                  <a:avLst/>
                  <a:gdLst>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 name="connsiteX0" fmla="*/ 865656 w 1064465"/>
                    <a:gd name="connsiteY0" fmla="*/ 197405 h 1700086"/>
                    <a:gd name="connsiteX1" fmla="*/ 973332 w 1064465"/>
                    <a:gd name="connsiteY1" fmla="*/ 1170369 h 1700086"/>
                    <a:gd name="connsiteX2" fmla="*/ 277230 w 1064465"/>
                    <a:gd name="connsiteY2" fmla="*/ 1684371 h 1700086"/>
                    <a:gd name="connsiteX3" fmla="*/ 192970 w 1064465"/>
                    <a:gd name="connsiteY3" fmla="*/ 1690946 h 1700086"/>
                    <a:gd name="connsiteX4" fmla="*/ 154082 w 1064465"/>
                    <a:gd name="connsiteY4" fmla="*/ 1700086 h 1700086"/>
                    <a:gd name="connsiteX5" fmla="*/ 0 w 1064465"/>
                    <a:gd name="connsiteY5" fmla="*/ 1520710 h 1700086"/>
                    <a:gd name="connsiteX6" fmla="*/ 94106 w 1064465"/>
                    <a:gd name="connsiteY6" fmla="*/ 1355430 h 1700086"/>
                    <a:gd name="connsiteX7" fmla="*/ 144108 w 1064465"/>
                    <a:gd name="connsiteY7" fmla="*/ 1343678 h 1700086"/>
                    <a:gd name="connsiteX8" fmla="*/ 144104 w 1064465"/>
                    <a:gd name="connsiteY8" fmla="*/ 1343157 h 1700086"/>
                    <a:gd name="connsiteX9" fmla="*/ 147432 w 1064465"/>
                    <a:gd name="connsiteY9" fmla="*/ 1342897 h 1700086"/>
                    <a:gd name="connsiteX10" fmla="*/ 154082 w 1064465"/>
                    <a:gd name="connsiteY10" fmla="*/ 1341334 h 1700086"/>
                    <a:gd name="connsiteX11" fmla="*/ 157417 w 1064465"/>
                    <a:gd name="connsiteY11" fmla="*/ 1342118 h 1700086"/>
                    <a:gd name="connsiteX12" fmla="*/ 225072 w 1064465"/>
                    <a:gd name="connsiteY12" fmla="*/ 1336839 h 1700086"/>
                    <a:gd name="connsiteX13" fmla="*/ 656558 w 1064465"/>
                    <a:gd name="connsiteY13" fmla="*/ 1018230 h 1700086"/>
                    <a:gd name="connsiteX14" fmla="*/ 589813 w 1064465"/>
                    <a:gd name="connsiteY14" fmla="*/ 415129 h 1700086"/>
                    <a:gd name="connsiteX15" fmla="*/ 573528 w 1064465"/>
                    <a:gd name="connsiteY15" fmla="*/ 3315 h 1700086"/>
                    <a:gd name="connsiteX16" fmla="*/ 865656 w 1064465"/>
                    <a:gd name="connsiteY16" fmla="*/ 19740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16" fmla="*/ 664968 w 1064465"/>
                    <a:gd name="connsiteY16" fmla="*/ 9475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465" h="1502681">
                      <a:moveTo>
                        <a:pt x="865656" y="0"/>
                      </a:moveTo>
                      <a:cubicBezTo>
                        <a:pt x="1084408" y="277147"/>
                        <a:pt x="1126190" y="654692"/>
                        <a:pt x="973332" y="972964"/>
                      </a:cubicBezTo>
                      <a:cubicBezTo>
                        <a:pt x="839581" y="1251452"/>
                        <a:pt x="577250" y="1441996"/>
                        <a:pt x="277230" y="1486966"/>
                      </a:cubicBezTo>
                      <a:lnTo>
                        <a:pt x="192970" y="1493541"/>
                      </a:lnTo>
                      <a:lnTo>
                        <a:pt x="154082" y="1502681"/>
                      </a:lnTo>
                      <a:cubicBezTo>
                        <a:pt x="68985" y="1502681"/>
                        <a:pt x="0" y="1422372"/>
                        <a:pt x="0" y="1323305"/>
                      </a:cubicBezTo>
                      <a:cubicBezTo>
                        <a:pt x="0" y="1249005"/>
                        <a:pt x="38804" y="1185256"/>
                        <a:pt x="94106" y="1158025"/>
                      </a:cubicBezTo>
                      <a:lnTo>
                        <a:pt x="144108" y="1146273"/>
                      </a:lnTo>
                      <a:cubicBezTo>
                        <a:pt x="144107" y="1146099"/>
                        <a:pt x="144105" y="1145926"/>
                        <a:pt x="144104" y="1145752"/>
                      </a:cubicBezTo>
                      <a:lnTo>
                        <a:pt x="147432" y="1145492"/>
                      </a:lnTo>
                      <a:lnTo>
                        <a:pt x="154082" y="1143929"/>
                      </a:lnTo>
                      <a:lnTo>
                        <a:pt x="157417" y="1144713"/>
                      </a:lnTo>
                      <a:lnTo>
                        <a:pt x="225072" y="1139434"/>
                      </a:lnTo>
                      <a:cubicBezTo>
                        <a:pt x="411043" y="1111559"/>
                        <a:pt x="573651" y="993448"/>
                        <a:pt x="656558" y="820825"/>
                      </a:cubicBezTo>
                      <a:cubicBezTo>
                        <a:pt x="751309" y="623541"/>
                        <a:pt x="725409" y="389515"/>
                        <a:pt x="589813" y="217724"/>
                      </a:cubicBezTo>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0" name="楕円 229">
                  <a:extLst>
                    <a:ext uri="{FF2B5EF4-FFF2-40B4-BE49-F238E27FC236}">
                      <a16:creationId xmlns:a16="http://schemas.microsoft.com/office/drawing/2014/main" id="{13226948-6A05-AA58-D031-F22A54CD8FBF}"/>
                    </a:ext>
                  </a:extLst>
                </p:cNvPr>
                <p:cNvSpPr/>
                <p:nvPr/>
              </p:nvSpPr>
              <p:spPr>
                <a:xfrm>
                  <a:off x="-822430" y="2709806"/>
                  <a:ext cx="294026" cy="294026"/>
                </a:xfrm>
                <a:prstGeom prst="ellipse">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1" name="楕円 230">
                  <a:extLst>
                    <a:ext uri="{FF2B5EF4-FFF2-40B4-BE49-F238E27FC236}">
                      <a16:creationId xmlns:a16="http://schemas.microsoft.com/office/drawing/2014/main" id="{4FD211CF-79C5-8A37-B316-10D642438594}"/>
                    </a:ext>
                  </a:extLst>
                </p:cNvPr>
                <p:cNvSpPr/>
                <p:nvPr/>
              </p:nvSpPr>
              <p:spPr>
                <a:xfrm>
                  <a:off x="-781946" y="3411974"/>
                  <a:ext cx="109276" cy="109276"/>
                </a:xfrm>
                <a:prstGeom prst="ellipse">
                  <a:avLst/>
                </a:prstGeom>
                <a:solidFill>
                  <a:sysClr val="window" lastClr="FFFFFF">
                    <a:lumMod val="8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2" name="楕円 231">
                  <a:extLst>
                    <a:ext uri="{FF2B5EF4-FFF2-40B4-BE49-F238E27FC236}">
                      <a16:creationId xmlns:a16="http://schemas.microsoft.com/office/drawing/2014/main" id="{C45DBEFF-57AD-41BB-C57B-472348724A57}"/>
                    </a:ext>
                  </a:extLst>
                </p:cNvPr>
                <p:cNvSpPr/>
                <p:nvPr/>
              </p:nvSpPr>
              <p:spPr>
                <a:xfrm>
                  <a:off x="-760230" y="3433690"/>
                  <a:ext cx="65844" cy="65844"/>
                </a:xfrm>
                <a:prstGeom prst="ellipse">
                  <a:avLst/>
                </a:prstGeom>
                <a:solidFill>
                  <a:srgbClr val="00B0F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sp>
            <p:nvSpPr>
              <p:cNvPr id="25" name="フリーフォーム: 図形 24">
                <a:extLst>
                  <a:ext uri="{FF2B5EF4-FFF2-40B4-BE49-F238E27FC236}">
                    <a16:creationId xmlns:a16="http://schemas.microsoft.com/office/drawing/2014/main" id="{41A4ADB9-E425-DF4C-EE58-DA5C0A256A5C}"/>
                  </a:ext>
                </a:extLst>
              </p:cNvPr>
              <p:cNvSpPr/>
              <p:nvPr/>
            </p:nvSpPr>
            <p:spPr>
              <a:xfrm>
                <a:off x="5173476" y="2018003"/>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6" name="テキスト ボックス 25">
                <a:extLst>
                  <a:ext uri="{FF2B5EF4-FFF2-40B4-BE49-F238E27FC236}">
                    <a16:creationId xmlns:a16="http://schemas.microsoft.com/office/drawing/2014/main" id="{D1AD0A09-D3ED-6D65-EB50-5CAB3F699510}"/>
                  </a:ext>
                </a:extLst>
              </p:cNvPr>
              <p:cNvSpPr txBox="1"/>
              <p:nvPr/>
            </p:nvSpPr>
            <p:spPr>
              <a:xfrm>
                <a:off x="5140634" y="2282282"/>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すぐに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投稿しよう</a:t>
                </a:r>
                <a:endParaRPr lang="en-US" altLang="ja-JP" sz="2000" b="1" dirty="0">
                  <a:latin typeface="メイリオ" panose="020B0604030504040204" pitchFamily="50" charset="-128"/>
                  <a:ea typeface="メイリオ" panose="020B0604030504040204" pitchFamily="50" charset="-128"/>
                </a:endParaRPr>
              </a:p>
            </p:txBody>
          </p:sp>
          <p:sp>
            <p:nvSpPr>
              <p:cNvPr id="27" name="フリーフォーム: 図形 26">
                <a:extLst>
                  <a:ext uri="{FF2B5EF4-FFF2-40B4-BE49-F238E27FC236}">
                    <a16:creationId xmlns:a16="http://schemas.microsoft.com/office/drawing/2014/main" id="{48102E97-49F8-5F6A-6688-5C327FE18BCC}"/>
                  </a:ext>
                </a:extLst>
              </p:cNvPr>
              <p:cNvSpPr/>
              <p:nvPr/>
            </p:nvSpPr>
            <p:spPr>
              <a:xfrm rot="10800000">
                <a:off x="8588290" y="3664237"/>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8" name="テキスト ボックス 27">
                <a:extLst>
                  <a:ext uri="{FF2B5EF4-FFF2-40B4-BE49-F238E27FC236}">
                    <a16:creationId xmlns:a16="http://schemas.microsoft.com/office/drawing/2014/main" id="{E268C523-8E62-6307-490E-1A925C3FCE3C}"/>
                  </a:ext>
                </a:extLst>
              </p:cNvPr>
              <p:cNvSpPr txBox="1"/>
              <p:nvPr/>
            </p:nvSpPr>
            <p:spPr>
              <a:xfrm>
                <a:off x="8556934" y="4136482"/>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どうせ</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バレないから</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いいよね</a:t>
                </a:r>
                <a:endParaRPr lang="en-US" altLang="ja-JP" sz="2000" b="1" dirty="0">
                  <a:latin typeface="メイリオ" panose="020B0604030504040204" pitchFamily="50" charset="-128"/>
                  <a:ea typeface="メイリオ" panose="020B0604030504040204" pitchFamily="50" charset="-128"/>
                </a:endParaRPr>
              </a:p>
            </p:txBody>
          </p:sp>
        </p:grpSp>
        <p:sp>
          <p:nvSpPr>
            <p:cNvPr id="22" name="アーチ 21">
              <a:extLst>
                <a:ext uri="{FF2B5EF4-FFF2-40B4-BE49-F238E27FC236}">
                  <a16:creationId xmlns:a16="http://schemas.microsoft.com/office/drawing/2014/main" id="{2ED4729D-5AB0-AED2-5E68-62422A7B0E40}"/>
                </a:ext>
              </a:extLst>
            </p:cNvPr>
            <p:cNvSpPr/>
            <p:nvPr/>
          </p:nvSpPr>
          <p:spPr>
            <a:xfrm>
              <a:off x="7363398" y="3333631"/>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アーチ 22">
              <a:extLst>
                <a:ext uri="{FF2B5EF4-FFF2-40B4-BE49-F238E27FC236}">
                  <a16:creationId xmlns:a16="http://schemas.microsoft.com/office/drawing/2014/main" id="{7F2B45F3-D250-C425-DFC0-92A7120C0249}"/>
                </a:ext>
              </a:extLst>
            </p:cNvPr>
            <p:cNvSpPr/>
            <p:nvPr/>
          </p:nvSpPr>
          <p:spPr>
            <a:xfrm>
              <a:off x="7787261" y="3333631"/>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Tree>
    <p:extLst>
      <p:ext uri="{BB962C8B-B14F-4D97-AF65-F5344CB8AC3E}">
        <p14:creationId xmlns:p14="http://schemas.microsoft.com/office/powerpoint/2010/main" val="10047111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89EF4C-0F93-9568-0273-4B8C678CD0BE}"/>
            </a:ext>
          </a:extLst>
        </p:cNvPr>
        <p:cNvGrpSpPr/>
        <p:nvPr/>
      </p:nvGrpSpPr>
      <p:grpSpPr>
        <a:xfrm>
          <a:off x="0" y="0"/>
          <a:ext cx="0" cy="0"/>
          <a:chOff x="0" y="0"/>
          <a:chExt cx="0" cy="0"/>
        </a:xfrm>
      </p:grpSpPr>
      <p:sp>
        <p:nvSpPr>
          <p:cNvPr id="278" name="四角形: メモ 277">
            <a:extLst>
              <a:ext uri="{FF2B5EF4-FFF2-40B4-BE49-F238E27FC236}">
                <a16:creationId xmlns:a16="http://schemas.microsoft.com/office/drawing/2014/main" id="{4C191897-4FDF-125C-B5DA-F64C61A904EF}"/>
              </a:ext>
            </a:extLst>
          </p:cNvPr>
          <p:cNvSpPr/>
          <p:nvPr/>
        </p:nvSpPr>
        <p:spPr>
          <a:xfrm>
            <a:off x="3693272" y="5804603"/>
            <a:ext cx="855095" cy="990110"/>
          </a:xfrm>
          <a:prstGeom prst="foldedCorner">
            <a:avLst/>
          </a:prstGeom>
          <a:solidFill>
            <a:srgbClr val="0070C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latin typeface="メイリオ" panose="020B0604030504040204" pitchFamily="50" charset="-128"/>
                <a:ea typeface="メイリオ" panose="020B0604030504040204" pitchFamily="50" charset="-128"/>
              </a:rPr>
              <a:t>SNS</a:t>
            </a:r>
          </a:p>
          <a:p>
            <a:pPr algn="ctr"/>
            <a:r>
              <a:rPr lang="ja-JP" altLang="en-US" b="1" dirty="0">
                <a:latin typeface="メイリオ" panose="020B0604030504040204" pitchFamily="50" charset="-128"/>
                <a:ea typeface="メイリオ" panose="020B0604030504040204" pitchFamily="50" charset="-128"/>
              </a:rPr>
              <a:t>禁止</a:t>
            </a:r>
            <a:endParaRPr kumimoji="1" lang="ja-JP" altLang="en-US" b="1" dirty="0">
              <a:latin typeface="メイリオ" panose="020B0604030504040204" pitchFamily="50" charset="-128"/>
              <a:ea typeface="メイリオ" panose="020B0604030504040204" pitchFamily="50" charset="-128"/>
            </a:endParaRPr>
          </a:p>
        </p:txBody>
      </p:sp>
      <p:sp>
        <p:nvSpPr>
          <p:cNvPr id="2" name="四角形: 角を丸くする 1">
            <a:extLst>
              <a:ext uri="{FF2B5EF4-FFF2-40B4-BE49-F238E27FC236}">
                <a16:creationId xmlns:a16="http://schemas.microsoft.com/office/drawing/2014/main" id="{6383BF2D-0338-7CF8-AB99-3E2C35206928}"/>
              </a:ext>
            </a:extLst>
          </p:cNvPr>
          <p:cNvSpPr/>
          <p:nvPr/>
        </p:nvSpPr>
        <p:spPr>
          <a:xfrm>
            <a:off x="209006" y="169816"/>
            <a:ext cx="6439988" cy="2441507"/>
          </a:xfrm>
          <a:prstGeom prst="roundRect">
            <a:avLst>
              <a:gd name="adj" fmla="val 14028"/>
            </a:avLst>
          </a:prstGeom>
          <a:solidFill>
            <a:srgbClr val="FFFF00"/>
          </a:solid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186" name="グループ化 185">
            <a:extLst>
              <a:ext uri="{FF2B5EF4-FFF2-40B4-BE49-F238E27FC236}">
                <a16:creationId xmlns:a16="http://schemas.microsoft.com/office/drawing/2014/main" id="{016E0A47-CB6A-9CC7-7975-49E2D6BFF8B4}"/>
              </a:ext>
            </a:extLst>
          </p:cNvPr>
          <p:cNvGrpSpPr/>
          <p:nvPr/>
        </p:nvGrpSpPr>
        <p:grpSpPr>
          <a:xfrm>
            <a:off x="560238" y="360317"/>
            <a:ext cx="5764362" cy="1941218"/>
            <a:chOff x="1116105" y="756594"/>
            <a:chExt cx="4820397" cy="4712770"/>
          </a:xfrm>
        </p:grpSpPr>
        <p:sp>
          <p:nvSpPr>
            <p:cNvPr id="187" name="テキスト ボックス 186">
              <a:extLst>
                <a:ext uri="{FF2B5EF4-FFF2-40B4-BE49-F238E27FC236}">
                  <a16:creationId xmlns:a16="http://schemas.microsoft.com/office/drawing/2014/main" id="{10B3C5EB-DD64-996E-5665-493DF4E890EB}"/>
                </a:ext>
              </a:extLst>
            </p:cNvPr>
            <p:cNvSpPr txBox="1"/>
            <p:nvPr/>
          </p:nvSpPr>
          <p:spPr>
            <a:xfrm>
              <a:off x="1864081" y="756594"/>
              <a:ext cx="3324444" cy="1710352"/>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施設内での</a:t>
              </a:r>
              <a:endParaRPr lang="en-US" altLang="ja-JP" sz="5400" dirty="0">
                <a:ln w="28575">
                  <a:noFill/>
                </a:ln>
                <a:solidFill>
                  <a:srgbClr val="002060"/>
                </a:solidFill>
              </a:endParaRPr>
            </a:p>
          </p:txBody>
        </p:sp>
        <p:sp>
          <p:nvSpPr>
            <p:cNvPr id="188" name="テキスト ボックス 187">
              <a:extLst>
                <a:ext uri="{FF2B5EF4-FFF2-40B4-BE49-F238E27FC236}">
                  <a16:creationId xmlns:a16="http://schemas.microsoft.com/office/drawing/2014/main" id="{B039EFE0-BAF3-4ED8-1420-432225C08BC8}"/>
                </a:ext>
              </a:extLst>
            </p:cNvPr>
            <p:cNvSpPr txBox="1"/>
            <p:nvPr/>
          </p:nvSpPr>
          <p:spPr>
            <a:xfrm>
              <a:off x="1116105" y="2883751"/>
              <a:ext cx="4820397" cy="2585613"/>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noFill/>
                  </a:ln>
                  <a:solidFill>
                    <a:srgbClr val="FF0000"/>
                  </a:solidFill>
                </a:rPr>
                <a:t>SNS</a:t>
              </a:r>
              <a:r>
                <a:rPr lang="ja-JP" altLang="en-US" sz="5400" dirty="0">
                  <a:ln w="28575">
                    <a:noFill/>
                  </a:ln>
                  <a:solidFill>
                    <a:srgbClr val="FF0000"/>
                  </a:solidFill>
                </a:rPr>
                <a:t>禁止</a:t>
              </a:r>
              <a:endParaRPr lang="en-US" altLang="ja-JP" sz="5400" dirty="0">
                <a:ln w="28575">
                  <a:noFill/>
                </a:ln>
                <a:solidFill>
                  <a:srgbClr val="FF0000"/>
                </a:solidFill>
              </a:endParaRPr>
            </a:p>
          </p:txBody>
        </p:sp>
      </p:grpSp>
      <p:sp>
        <p:nvSpPr>
          <p:cNvPr id="3" name="テキスト ボックス 2">
            <a:extLst>
              <a:ext uri="{FF2B5EF4-FFF2-40B4-BE49-F238E27FC236}">
                <a16:creationId xmlns:a16="http://schemas.microsoft.com/office/drawing/2014/main" id="{E7591B4B-687B-213A-AED4-114F9F99F789}"/>
              </a:ext>
            </a:extLst>
          </p:cNvPr>
          <p:cNvSpPr txBox="1"/>
          <p:nvPr/>
        </p:nvSpPr>
        <p:spPr>
          <a:xfrm>
            <a:off x="359586" y="2898724"/>
            <a:ext cx="6138828" cy="2585323"/>
          </a:xfrm>
          <a:prstGeom prst="rect">
            <a:avLst/>
          </a:prstGeom>
          <a:noFill/>
        </p:spPr>
        <p:txBody>
          <a:bodyPr wrap="square" rtlCol="0">
            <a:spAutoFit/>
          </a:bodyPr>
          <a:lstStyle/>
          <a:p>
            <a:pPr marL="285750" indent="-285750">
              <a:spcAft>
                <a:spcPts val="1800"/>
              </a:spcAft>
              <a:buClr>
                <a:srgbClr val="FFCC00"/>
              </a:buClr>
              <a:buFont typeface="Wingdings" panose="05000000000000000000" pitchFamily="2" charset="2"/>
              <a:buChar char="l"/>
            </a:pPr>
            <a:r>
              <a:rPr lang="ja-JP" altLang="en-US" sz="2200" b="1" dirty="0">
                <a:latin typeface="メイリオ" panose="020B0604030504040204" pitchFamily="50" charset="-128"/>
                <a:ea typeface="メイリオ" panose="020B0604030504040204" pitchFamily="50" charset="-128"/>
              </a:rPr>
              <a:t>利用者の個人情報と肖像権を保護するため、無断撮影と投稿を禁止します。</a:t>
            </a:r>
          </a:p>
          <a:p>
            <a:pPr marL="285750" indent="-285750">
              <a:spcAft>
                <a:spcPts val="1800"/>
              </a:spcAft>
              <a:buClr>
                <a:srgbClr val="FFCC00"/>
              </a:buClr>
              <a:buFont typeface="Wingdings" panose="05000000000000000000" pitchFamily="2" charset="2"/>
              <a:buChar char="l"/>
            </a:pPr>
            <a:r>
              <a:rPr lang="ja-JP" altLang="en-US" sz="2200" b="1" dirty="0">
                <a:latin typeface="メイリオ" panose="020B0604030504040204" pitchFamily="50" charset="-128"/>
                <a:ea typeface="メイリオ" panose="020B0604030504040204" pitchFamily="50" charset="-128"/>
              </a:rPr>
              <a:t>すべての利用者の安全とプライバシーを守るため、施設内での</a:t>
            </a:r>
            <a:r>
              <a:rPr lang="en-US" altLang="ja-JP" sz="2200" b="1" dirty="0">
                <a:latin typeface="メイリオ" panose="020B0604030504040204" pitchFamily="50" charset="-128"/>
                <a:ea typeface="メイリオ" panose="020B0604030504040204" pitchFamily="50" charset="-128"/>
              </a:rPr>
              <a:t>SNS</a:t>
            </a:r>
            <a:r>
              <a:rPr lang="ja-JP" altLang="en-US" sz="2200" b="1" dirty="0">
                <a:latin typeface="メイリオ" panose="020B0604030504040204" pitchFamily="50" charset="-128"/>
                <a:ea typeface="メイリオ" panose="020B0604030504040204" pitchFamily="50" charset="-128"/>
              </a:rPr>
              <a:t>利用を制限します。</a:t>
            </a:r>
          </a:p>
          <a:p>
            <a:pPr marL="285750" indent="-285750">
              <a:spcAft>
                <a:spcPts val="1800"/>
              </a:spcAft>
              <a:buClr>
                <a:srgbClr val="FFCC00"/>
              </a:buClr>
              <a:buFont typeface="Wingdings" panose="05000000000000000000" pitchFamily="2" charset="2"/>
              <a:buChar char="l"/>
            </a:pPr>
            <a:r>
              <a:rPr lang="ja-JP" altLang="en-US" sz="2200" b="1" dirty="0">
                <a:latin typeface="メイリオ" panose="020B0604030504040204" pitchFamily="50" charset="-128"/>
                <a:ea typeface="メイリオ" panose="020B0604030504040204" pitchFamily="50" charset="-128"/>
              </a:rPr>
              <a:t>施設運営と他利用者の安心のため、許可のない情報発信はご遠慮ください。</a:t>
            </a:r>
          </a:p>
        </p:txBody>
      </p:sp>
      <p:sp>
        <p:nvSpPr>
          <p:cNvPr id="5" name="テキスト ボックス 4">
            <a:extLst>
              <a:ext uri="{FF2B5EF4-FFF2-40B4-BE49-F238E27FC236}">
                <a16:creationId xmlns:a16="http://schemas.microsoft.com/office/drawing/2014/main" id="{11F409C4-AF6B-A38C-4287-10941229E127}"/>
              </a:ext>
            </a:extLst>
          </p:cNvPr>
          <p:cNvSpPr txBox="1"/>
          <p:nvPr/>
        </p:nvSpPr>
        <p:spPr>
          <a:xfrm>
            <a:off x="373006" y="8914056"/>
            <a:ext cx="6138827" cy="736580"/>
          </a:xfrm>
          <a:prstGeom prst="rect">
            <a:avLst/>
          </a:prstGeom>
          <a:noFill/>
        </p:spPr>
        <p:txBody>
          <a:bodyPr wrap="none" rtlCol="0">
            <a:prstTxWarp prst="textPlain">
              <a:avLst/>
            </a:prstTxWarp>
            <a:spAutoFit/>
          </a:bodyPr>
          <a:lstStyle/>
          <a:p>
            <a:pPr algn="ctr"/>
            <a:r>
              <a:rPr lang="ja-JP" altLang="en-US" b="1" dirty="0">
                <a:solidFill>
                  <a:srgbClr val="FF0000"/>
                </a:solidFill>
                <a:latin typeface="メイリオ" panose="020B0604030504040204" pitchFamily="50" charset="-128"/>
                <a:ea typeface="メイリオ" panose="020B0604030504040204" pitchFamily="50" charset="-128"/>
              </a:rPr>
              <a:t>情報漏えいは利用者の被害拡大や</a:t>
            </a:r>
          </a:p>
          <a:p>
            <a:pPr algn="ctr"/>
            <a:r>
              <a:rPr lang="ja-JP" altLang="en-US" b="1" dirty="0">
                <a:solidFill>
                  <a:srgbClr val="FF0000"/>
                </a:solidFill>
                <a:latin typeface="メイリオ" panose="020B0604030504040204" pitchFamily="50" charset="-128"/>
                <a:ea typeface="メイリオ" panose="020B0604030504040204" pitchFamily="50" charset="-128"/>
              </a:rPr>
              <a:t>施設の業務停止に繋がりかねません</a:t>
            </a:r>
          </a:p>
        </p:txBody>
      </p:sp>
      <p:grpSp>
        <p:nvGrpSpPr>
          <p:cNvPr id="224" name="グループ化 223">
            <a:extLst>
              <a:ext uri="{FF2B5EF4-FFF2-40B4-BE49-F238E27FC236}">
                <a16:creationId xmlns:a16="http://schemas.microsoft.com/office/drawing/2014/main" id="{D5130BBA-CB9D-88CA-2002-4E861585AFD6}"/>
              </a:ext>
            </a:extLst>
          </p:cNvPr>
          <p:cNvGrpSpPr/>
          <p:nvPr/>
        </p:nvGrpSpPr>
        <p:grpSpPr>
          <a:xfrm>
            <a:off x="661534" y="5787863"/>
            <a:ext cx="5663066" cy="2788896"/>
            <a:chOff x="5140634" y="2287802"/>
            <a:chExt cx="5663066" cy="2788896"/>
          </a:xfrm>
        </p:grpSpPr>
        <p:grpSp>
          <p:nvGrpSpPr>
            <p:cNvPr id="225" name="グループ化 224">
              <a:extLst>
                <a:ext uri="{FF2B5EF4-FFF2-40B4-BE49-F238E27FC236}">
                  <a16:creationId xmlns:a16="http://schemas.microsoft.com/office/drawing/2014/main" id="{44754DEA-818E-A793-E0FA-E23A158D55D1}"/>
                </a:ext>
              </a:extLst>
            </p:cNvPr>
            <p:cNvGrpSpPr/>
            <p:nvPr/>
          </p:nvGrpSpPr>
          <p:grpSpPr>
            <a:xfrm>
              <a:off x="5140634" y="2287802"/>
              <a:ext cx="5663066" cy="2788896"/>
              <a:chOff x="5140634" y="2287802"/>
              <a:chExt cx="5663066" cy="2788896"/>
            </a:xfrm>
          </p:grpSpPr>
          <p:grpSp>
            <p:nvGrpSpPr>
              <p:cNvPr id="228" name="グループ化 227">
                <a:extLst>
                  <a:ext uri="{FF2B5EF4-FFF2-40B4-BE49-F238E27FC236}">
                    <a16:creationId xmlns:a16="http://schemas.microsoft.com/office/drawing/2014/main" id="{1FE64F55-F7CB-E657-2E18-366E0DCB737E}"/>
                  </a:ext>
                </a:extLst>
              </p:cNvPr>
              <p:cNvGrpSpPr/>
              <p:nvPr/>
            </p:nvGrpSpPr>
            <p:grpSpPr>
              <a:xfrm>
                <a:off x="7203627" y="2879867"/>
                <a:ext cx="1635868" cy="2056112"/>
                <a:chOff x="-1403831" y="1638027"/>
                <a:chExt cx="2942394" cy="3698285"/>
              </a:xfrm>
            </p:grpSpPr>
            <p:sp>
              <p:nvSpPr>
                <p:cNvPr id="233" name="四角形: 角を丸くする 232">
                  <a:extLst>
                    <a:ext uri="{FF2B5EF4-FFF2-40B4-BE49-F238E27FC236}">
                      <a16:creationId xmlns:a16="http://schemas.microsoft.com/office/drawing/2014/main" id="{CF0AFB3D-8EAF-2975-35B4-60B8A17D7D67}"/>
                    </a:ext>
                  </a:extLst>
                </p:cNvPr>
                <p:cNvSpPr/>
                <p:nvPr/>
              </p:nvSpPr>
              <p:spPr>
                <a:xfrm rot="19800000">
                  <a:off x="-1303862" y="3484673"/>
                  <a:ext cx="1010303" cy="420759"/>
                </a:xfrm>
                <a:prstGeom prst="roundRect">
                  <a:avLst>
                    <a:gd name="adj" fmla="val 47037"/>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4" name="四角形: 上の 2 つの角を丸める 233">
                  <a:extLst>
                    <a:ext uri="{FF2B5EF4-FFF2-40B4-BE49-F238E27FC236}">
                      <a16:creationId xmlns:a16="http://schemas.microsoft.com/office/drawing/2014/main" id="{CF0D11DD-2E58-99FA-0BD0-72F5955DBB00}"/>
                    </a:ext>
                  </a:extLst>
                </p:cNvPr>
                <p:cNvSpPr/>
                <p:nvPr/>
              </p:nvSpPr>
              <p:spPr>
                <a:xfrm rot="18000000">
                  <a:off x="949544" y="3216821"/>
                  <a:ext cx="123229" cy="308478"/>
                </a:xfrm>
                <a:prstGeom prst="round2SameRect">
                  <a:avLst>
                    <a:gd name="adj1" fmla="val 50000"/>
                    <a:gd name="adj2" fmla="val 0"/>
                  </a:avLst>
                </a:prstGeom>
                <a:solidFill>
                  <a:sysClr val="window" lastClr="FFFFFF">
                    <a:lumMod val="95000"/>
                  </a:sys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5" name="フリーフォーム: 図形 234">
                  <a:extLst>
                    <a:ext uri="{FF2B5EF4-FFF2-40B4-BE49-F238E27FC236}">
                      <a16:creationId xmlns:a16="http://schemas.microsoft.com/office/drawing/2014/main" id="{7EB87E0E-98C8-C30E-029B-57C8871041DA}"/>
                    </a:ext>
                  </a:extLst>
                </p:cNvPr>
                <p:cNvSpPr/>
                <p:nvPr/>
              </p:nvSpPr>
              <p:spPr>
                <a:xfrm rot="19800000">
                  <a:off x="-1222515" y="2899001"/>
                  <a:ext cx="2761078" cy="2437311"/>
                </a:xfrm>
                <a:custGeom>
                  <a:avLst/>
                  <a:gdLst>
                    <a:gd name="connsiteX0" fmla="*/ 2306056 w 2761078"/>
                    <a:gd name="connsiteY0" fmla="*/ 87463 h 2437311"/>
                    <a:gd name="connsiteX1" fmla="*/ 2732787 w 2761078"/>
                    <a:gd name="connsiteY1" fmla="*/ 1037831 h 2437311"/>
                    <a:gd name="connsiteX2" fmla="*/ 2664055 w 2761078"/>
                    <a:gd name="connsiteY2" fmla="*/ 1294341 h 2437311"/>
                    <a:gd name="connsiteX3" fmla="*/ 1981197 w 2761078"/>
                    <a:gd name="connsiteY3" fmla="*/ 1897672 h 2437311"/>
                    <a:gd name="connsiteX4" fmla="*/ 1943423 w 2761078"/>
                    <a:gd name="connsiteY4" fmla="*/ 1899153 h 2437311"/>
                    <a:gd name="connsiteX5" fmla="*/ 1923623 w 2761078"/>
                    <a:gd name="connsiteY5" fmla="*/ 1905300 h 2437311"/>
                    <a:gd name="connsiteX6" fmla="*/ 1875821 w 2761078"/>
                    <a:gd name="connsiteY6" fmla="*/ 1910118 h 2437311"/>
                    <a:gd name="connsiteX7" fmla="*/ 1143341 w 2761078"/>
                    <a:gd name="connsiteY7" fmla="*/ 1910117 h 2437311"/>
                    <a:gd name="connsiteX8" fmla="*/ 907459 w 2761078"/>
                    <a:gd name="connsiteY8" fmla="*/ 2318676 h 2437311"/>
                    <a:gd name="connsiteX9" fmla="*/ 672725 w 2761078"/>
                    <a:gd name="connsiteY9" fmla="*/ 2435515 h 2437311"/>
                    <a:gd name="connsiteX10" fmla="*/ 583449 w 2761078"/>
                    <a:gd name="connsiteY10" fmla="*/ 2405495 h 2437311"/>
                    <a:gd name="connsiteX11" fmla="*/ 512812 w 2761078"/>
                    <a:gd name="connsiteY11" fmla="*/ 2343190 h 2437311"/>
                    <a:gd name="connsiteX12" fmla="*/ 496631 w 2761078"/>
                    <a:gd name="connsiteY12" fmla="*/ 2081484 h 2437311"/>
                    <a:gd name="connsiteX13" fmla="*/ 797326 w 2761078"/>
                    <a:gd name="connsiteY13" fmla="*/ 1560666 h 2437311"/>
                    <a:gd name="connsiteX14" fmla="*/ 898715 w 2761078"/>
                    <a:gd name="connsiteY14" fmla="*/ 1466072 h 2437311"/>
                    <a:gd name="connsiteX15" fmla="*/ 923461 w 2761078"/>
                    <a:gd name="connsiteY15" fmla="*/ 1456832 h 2437311"/>
                    <a:gd name="connsiteX16" fmla="*/ 927990 w 2761078"/>
                    <a:gd name="connsiteY16" fmla="*/ 1454374 h 2437311"/>
                    <a:gd name="connsiteX17" fmla="*/ 940173 w 2761078"/>
                    <a:gd name="connsiteY17" fmla="*/ 1450592 h 2437311"/>
                    <a:gd name="connsiteX18" fmla="*/ 941351 w 2761078"/>
                    <a:gd name="connsiteY18" fmla="*/ 1450152 h 2437311"/>
                    <a:gd name="connsiteX19" fmla="*/ 941658 w 2761078"/>
                    <a:gd name="connsiteY19" fmla="*/ 1450131 h 2437311"/>
                    <a:gd name="connsiteX20" fmla="*/ 972513 w 2761078"/>
                    <a:gd name="connsiteY20" fmla="*/ 1440553 h 2437311"/>
                    <a:gd name="connsiteX21" fmla="*/ 1020316 w 2761078"/>
                    <a:gd name="connsiteY21" fmla="*/ 1435734 h 2437311"/>
                    <a:gd name="connsiteX22" fmla="*/ 1127810 w 2761078"/>
                    <a:gd name="connsiteY22" fmla="*/ 1435734 h 2437311"/>
                    <a:gd name="connsiteX23" fmla="*/ 1112322 w 2761078"/>
                    <a:gd name="connsiteY23" fmla="*/ 1401789 h 2437311"/>
                    <a:gd name="connsiteX24" fmla="*/ 678527 w 2761078"/>
                    <a:gd name="connsiteY24" fmla="*/ 1401788 h 2437311"/>
                    <a:gd name="connsiteX25" fmla="*/ 442644 w 2761078"/>
                    <a:gd name="connsiteY25" fmla="*/ 1810347 h 2437311"/>
                    <a:gd name="connsiteX26" fmla="*/ 162442 w 2761078"/>
                    <a:gd name="connsiteY26" fmla="*/ 1916893 h 2437311"/>
                    <a:gd name="connsiteX27" fmla="*/ 118634 w 2761078"/>
                    <a:gd name="connsiteY27" fmla="*/ 1897166 h 2437311"/>
                    <a:gd name="connsiteX28" fmla="*/ 118635 w 2761078"/>
                    <a:gd name="connsiteY28" fmla="*/ 1897166 h 2437311"/>
                    <a:gd name="connsiteX29" fmla="*/ 118634 w 2761078"/>
                    <a:gd name="connsiteY29" fmla="*/ 1897165 h 2437311"/>
                    <a:gd name="connsiteX30" fmla="*/ 118634 w 2761078"/>
                    <a:gd name="connsiteY30" fmla="*/ 1897166 h 2437311"/>
                    <a:gd name="connsiteX31" fmla="*/ 79646 w 2761078"/>
                    <a:gd name="connsiteY31" fmla="*/ 1869091 h 2437311"/>
                    <a:gd name="connsiteX32" fmla="*/ 31817 w 2761078"/>
                    <a:gd name="connsiteY32" fmla="*/ 1573156 h 2437311"/>
                    <a:gd name="connsiteX33" fmla="*/ 332511 w 2761078"/>
                    <a:gd name="connsiteY33" fmla="*/ 1052337 h 2437311"/>
                    <a:gd name="connsiteX34" fmla="*/ 433901 w 2761078"/>
                    <a:gd name="connsiteY34" fmla="*/ 957742 h 2437311"/>
                    <a:gd name="connsiteX35" fmla="*/ 458646 w 2761078"/>
                    <a:gd name="connsiteY35" fmla="*/ 948503 h 2437311"/>
                    <a:gd name="connsiteX36" fmla="*/ 463175 w 2761078"/>
                    <a:gd name="connsiteY36" fmla="*/ 946045 h 2437311"/>
                    <a:gd name="connsiteX37" fmla="*/ 475359 w 2761078"/>
                    <a:gd name="connsiteY37" fmla="*/ 942263 h 2437311"/>
                    <a:gd name="connsiteX38" fmla="*/ 476535 w 2761078"/>
                    <a:gd name="connsiteY38" fmla="*/ 941824 h 2437311"/>
                    <a:gd name="connsiteX39" fmla="*/ 476843 w 2761078"/>
                    <a:gd name="connsiteY39" fmla="*/ 941802 h 2437311"/>
                    <a:gd name="connsiteX40" fmla="*/ 507698 w 2761078"/>
                    <a:gd name="connsiteY40" fmla="*/ 932224 h 2437311"/>
                    <a:gd name="connsiteX41" fmla="*/ 555501 w 2761078"/>
                    <a:gd name="connsiteY41" fmla="*/ 927405 h 2437311"/>
                    <a:gd name="connsiteX42" fmla="*/ 1060397 w 2761078"/>
                    <a:gd name="connsiteY42" fmla="*/ 927405 h 2437311"/>
                    <a:gd name="connsiteX43" fmla="*/ 1071657 w 2761078"/>
                    <a:gd name="connsiteY43" fmla="*/ 867659 h 2437311"/>
                    <a:gd name="connsiteX44" fmla="*/ 1140388 w 2761078"/>
                    <a:gd name="connsiteY44" fmla="*/ 611150 h 2437311"/>
                    <a:gd name="connsiteX45" fmla="*/ 2149928 w 2761078"/>
                    <a:gd name="connsiteY45" fmla="*/ 28291 h 2437311"/>
                    <a:gd name="connsiteX46" fmla="*/ 2306056 w 2761078"/>
                    <a:gd name="connsiteY46" fmla="*/ 87463 h 243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761078" h="2437311">
                      <a:moveTo>
                        <a:pt x="2306056" y="87463"/>
                      </a:moveTo>
                      <a:cubicBezTo>
                        <a:pt x="2648978" y="258921"/>
                        <a:pt x="2835884" y="653068"/>
                        <a:pt x="2732787" y="1037831"/>
                      </a:cubicBezTo>
                      <a:lnTo>
                        <a:pt x="2664055" y="1294341"/>
                      </a:lnTo>
                      <a:cubicBezTo>
                        <a:pt x="2575686" y="1624138"/>
                        <a:pt x="2299352" y="1853373"/>
                        <a:pt x="1981197" y="1897672"/>
                      </a:cubicBezTo>
                      <a:lnTo>
                        <a:pt x="1943423" y="1899153"/>
                      </a:lnTo>
                      <a:lnTo>
                        <a:pt x="1923623" y="1905300"/>
                      </a:lnTo>
                      <a:cubicBezTo>
                        <a:pt x="1908182" y="1908459"/>
                        <a:pt x="1892195" y="1910118"/>
                        <a:pt x="1875821" y="1910118"/>
                      </a:cubicBezTo>
                      <a:lnTo>
                        <a:pt x="1143341" y="1910117"/>
                      </a:lnTo>
                      <a:lnTo>
                        <a:pt x="907459" y="2318676"/>
                      </a:lnTo>
                      <a:cubicBezTo>
                        <a:pt x="858334" y="2403761"/>
                        <a:pt x="764455" y="2446897"/>
                        <a:pt x="672725" y="2435515"/>
                      </a:cubicBezTo>
                      <a:lnTo>
                        <a:pt x="583449" y="2405495"/>
                      </a:lnTo>
                      <a:lnTo>
                        <a:pt x="512812" y="2343190"/>
                      </a:lnTo>
                      <a:cubicBezTo>
                        <a:pt x="457090" y="2269441"/>
                        <a:pt x="447506" y="2166570"/>
                        <a:pt x="496631" y="2081484"/>
                      </a:cubicBezTo>
                      <a:lnTo>
                        <a:pt x="797326" y="1560666"/>
                      </a:lnTo>
                      <a:cubicBezTo>
                        <a:pt x="821887" y="1518124"/>
                        <a:pt x="857638" y="1486069"/>
                        <a:pt x="898715" y="1466072"/>
                      </a:cubicBezTo>
                      <a:lnTo>
                        <a:pt x="923461" y="1456832"/>
                      </a:lnTo>
                      <a:lnTo>
                        <a:pt x="927990" y="1454374"/>
                      </a:lnTo>
                      <a:lnTo>
                        <a:pt x="940173" y="1450592"/>
                      </a:lnTo>
                      <a:lnTo>
                        <a:pt x="941351" y="1450152"/>
                      </a:lnTo>
                      <a:lnTo>
                        <a:pt x="941658" y="1450131"/>
                      </a:lnTo>
                      <a:lnTo>
                        <a:pt x="972513" y="1440553"/>
                      </a:lnTo>
                      <a:cubicBezTo>
                        <a:pt x="987954" y="1437393"/>
                        <a:pt x="1003941" y="1435734"/>
                        <a:pt x="1020316" y="1435734"/>
                      </a:cubicBezTo>
                      <a:lnTo>
                        <a:pt x="1127810" y="1435734"/>
                      </a:lnTo>
                      <a:lnTo>
                        <a:pt x="1112322" y="1401789"/>
                      </a:lnTo>
                      <a:lnTo>
                        <a:pt x="678527" y="1401788"/>
                      </a:lnTo>
                      <a:lnTo>
                        <a:pt x="442644" y="1810347"/>
                      </a:lnTo>
                      <a:cubicBezTo>
                        <a:pt x="385333" y="1909614"/>
                        <a:pt x="267104" y="1951782"/>
                        <a:pt x="162442" y="1916893"/>
                      </a:cubicBezTo>
                      <a:lnTo>
                        <a:pt x="118634" y="1897166"/>
                      </a:lnTo>
                      <a:lnTo>
                        <a:pt x="118635" y="1897166"/>
                      </a:lnTo>
                      <a:lnTo>
                        <a:pt x="118634" y="1897165"/>
                      </a:lnTo>
                      <a:lnTo>
                        <a:pt x="118634" y="1897166"/>
                      </a:lnTo>
                      <a:lnTo>
                        <a:pt x="79646" y="1869091"/>
                      </a:lnTo>
                      <a:cubicBezTo>
                        <a:pt x="-2899" y="1795895"/>
                        <a:pt x="-25495" y="1672422"/>
                        <a:pt x="31817" y="1573156"/>
                      </a:cubicBezTo>
                      <a:lnTo>
                        <a:pt x="332511" y="1052337"/>
                      </a:lnTo>
                      <a:cubicBezTo>
                        <a:pt x="357073" y="1009795"/>
                        <a:pt x="392824" y="977739"/>
                        <a:pt x="433901" y="957742"/>
                      </a:cubicBezTo>
                      <a:lnTo>
                        <a:pt x="458646" y="948503"/>
                      </a:lnTo>
                      <a:lnTo>
                        <a:pt x="463175" y="946045"/>
                      </a:lnTo>
                      <a:lnTo>
                        <a:pt x="475359" y="942263"/>
                      </a:lnTo>
                      <a:lnTo>
                        <a:pt x="476535" y="941824"/>
                      </a:lnTo>
                      <a:lnTo>
                        <a:pt x="476843" y="941802"/>
                      </a:lnTo>
                      <a:lnTo>
                        <a:pt x="507698" y="932224"/>
                      </a:lnTo>
                      <a:cubicBezTo>
                        <a:pt x="523139" y="929064"/>
                        <a:pt x="539126" y="927405"/>
                        <a:pt x="555501" y="927405"/>
                      </a:cubicBezTo>
                      <a:lnTo>
                        <a:pt x="1060397" y="927405"/>
                      </a:lnTo>
                      <a:lnTo>
                        <a:pt x="1071657" y="867659"/>
                      </a:lnTo>
                      <a:lnTo>
                        <a:pt x="1140388" y="611150"/>
                      </a:lnTo>
                      <a:cubicBezTo>
                        <a:pt x="1258213" y="171420"/>
                        <a:pt x="1710199" y="-89534"/>
                        <a:pt x="2149928" y="28291"/>
                      </a:cubicBezTo>
                      <a:cubicBezTo>
                        <a:pt x="2204894" y="43019"/>
                        <a:pt x="2257067" y="62968"/>
                        <a:pt x="2306056" y="87463"/>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6" name="楕円 235">
                  <a:extLst>
                    <a:ext uri="{FF2B5EF4-FFF2-40B4-BE49-F238E27FC236}">
                      <a16:creationId xmlns:a16="http://schemas.microsoft.com/office/drawing/2014/main" id="{892E2A0B-08B8-F628-74D5-5511C2C15ADB}"/>
                    </a:ext>
                  </a:extLst>
                </p:cNvPr>
                <p:cNvSpPr/>
                <p:nvPr/>
              </p:nvSpPr>
              <p:spPr>
                <a:xfrm>
                  <a:off x="-1403831" y="1638027"/>
                  <a:ext cx="663637" cy="663637"/>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7" name="楕円 236">
                  <a:extLst>
                    <a:ext uri="{FF2B5EF4-FFF2-40B4-BE49-F238E27FC236}">
                      <a16:creationId xmlns:a16="http://schemas.microsoft.com/office/drawing/2014/main" id="{1B4AA2CA-2ED7-E590-3169-946D15AB3E46}"/>
                    </a:ext>
                  </a:extLst>
                </p:cNvPr>
                <p:cNvSpPr/>
                <p:nvPr/>
              </p:nvSpPr>
              <p:spPr>
                <a:xfrm>
                  <a:off x="-1241589" y="1638027"/>
                  <a:ext cx="1866891" cy="1866891"/>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8" name="フリーフォーム: 図形 237">
                  <a:extLst>
                    <a:ext uri="{FF2B5EF4-FFF2-40B4-BE49-F238E27FC236}">
                      <a16:creationId xmlns:a16="http://schemas.microsoft.com/office/drawing/2014/main" id="{9CA94676-0234-2946-0232-55B487246BD0}"/>
                    </a:ext>
                  </a:extLst>
                </p:cNvPr>
                <p:cNvSpPr/>
                <p:nvPr/>
              </p:nvSpPr>
              <p:spPr>
                <a:xfrm>
                  <a:off x="64687" y="1638027"/>
                  <a:ext cx="642106" cy="652488"/>
                </a:xfrm>
                <a:custGeom>
                  <a:avLst/>
                  <a:gdLst>
                    <a:gd name="connsiteX0" fmla="*/ 310287 w 642106"/>
                    <a:gd name="connsiteY0" fmla="*/ 0 h 652488"/>
                    <a:gd name="connsiteX1" fmla="*/ 642106 w 642106"/>
                    <a:gd name="connsiteY1" fmla="*/ 331819 h 652488"/>
                    <a:gd name="connsiteX2" fmla="*/ 439446 w 642106"/>
                    <a:gd name="connsiteY2" fmla="*/ 637562 h 652488"/>
                    <a:gd name="connsiteX3" fmla="*/ 391362 w 642106"/>
                    <a:gd name="connsiteY3" fmla="*/ 652488 h 652488"/>
                    <a:gd name="connsiteX4" fmla="*/ 387587 w 642106"/>
                    <a:gd name="connsiteY4" fmla="*/ 642174 h 652488"/>
                    <a:gd name="connsiteX5" fmla="*/ 68189 w 642106"/>
                    <a:gd name="connsiteY5" fmla="*/ 254309 h 652488"/>
                    <a:gd name="connsiteX6" fmla="*/ 0 w 642106"/>
                    <a:gd name="connsiteY6" fmla="*/ 217297 h 652488"/>
                    <a:gd name="connsiteX7" fmla="*/ 4544 w 642106"/>
                    <a:gd name="connsiteY7" fmla="*/ 202660 h 652488"/>
                    <a:gd name="connsiteX8" fmla="*/ 310287 w 642106"/>
                    <a:gd name="connsiteY8" fmla="*/ 0 h 6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106" h="652488">
                      <a:moveTo>
                        <a:pt x="310287" y="0"/>
                      </a:moveTo>
                      <a:cubicBezTo>
                        <a:pt x="493546" y="0"/>
                        <a:pt x="642106" y="148560"/>
                        <a:pt x="642106" y="331819"/>
                      </a:cubicBezTo>
                      <a:cubicBezTo>
                        <a:pt x="642106" y="469263"/>
                        <a:pt x="558541" y="587189"/>
                        <a:pt x="439446" y="637562"/>
                      </a:cubicBezTo>
                      <a:lnTo>
                        <a:pt x="391362" y="652488"/>
                      </a:lnTo>
                      <a:lnTo>
                        <a:pt x="387587" y="642174"/>
                      </a:lnTo>
                      <a:cubicBezTo>
                        <a:pt x="320672" y="483970"/>
                        <a:pt x="208889" y="349364"/>
                        <a:pt x="68189" y="254309"/>
                      </a:cubicBezTo>
                      <a:lnTo>
                        <a:pt x="0" y="217297"/>
                      </a:lnTo>
                      <a:lnTo>
                        <a:pt x="4544" y="202660"/>
                      </a:lnTo>
                      <a:cubicBezTo>
                        <a:pt x="54917" y="83565"/>
                        <a:pt x="172843" y="0"/>
                        <a:pt x="310287" y="0"/>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9" name="楕円 238">
                  <a:extLst>
                    <a:ext uri="{FF2B5EF4-FFF2-40B4-BE49-F238E27FC236}">
                      <a16:creationId xmlns:a16="http://schemas.microsoft.com/office/drawing/2014/main" id="{4A252814-0736-69AE-41D8-4D617F6EE209}"/>
                    </a:ext>
                  </a:extLst>
                </p:cNvPr>
                <p:cNvSpPr/>
                <p:nvPr/>
              </p:nvSpPr>
              <p:spPr>
                <a:xfrm>
                  <a:off x="-1017003" y="2796432"/>
                  <a:ext cx="910324" cy="757923"/>
                </a:xfrm>
                <a:prstGeom prst="ellipse">
                  <a:avLst/>
                </a:prstGeom>
                <a:solidFill>
                  <a:srgbClr val="FFC000">
                    <a:lumMod val="60000"/>
                    <a:lumOff val="40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73" name="四角形: 角を丸くする 272">
                  <a:extLst>
                    <a:ext uri="{FF2B5EF4-FFF2-40B4-BE49-F238E27FC236}">
                      <a16:creationId xmlns:a16="http://schemas.microsoft.com/office/drawing/2014/main" id="{CAE0ABB6-8F09-F5B2-5F54-70DE6F5BAF4F}"/>
                    </a:ext>
                  </a:extLst>
                </p:cNvPr>
                <p:cNvSpPr/>
                <p:nvPr/>
              </p:nvSpPr>
              <p:spPr>
                <a:xfrm rot="20755268">
                  <a:off x="-957091" y="3271542"/>
                  <a:ext cx="607140" cy="901247"/>
                </a:xfrm>
                <a:prstGeom prst="roundRect">
                  <a:avLst>
                    <a:gd name="adj" fmla="val 6697"/>
                  </a:avLst>
                </a:prstGeom>
                <a:solidFill>
                  <a:sysClr val="windowText" lastClr="000000">
                    <a:lumMod val="65000"/>
                    <a:lumOff val="3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74" name="フリーフォーム: 図形 273">
                  <a:extLst>
                    <a:ext uri="{FF2B5EF4-FFF2-40B4-BE49-F238E27FC236}">
                      <a16:creationId xmlns:a16="http://schemas.microsoft.com/office/drawing/2014/main" id="{A5DF2FCB-2AA1-BF86-27BD-3FFFD9EF097F}"/>
                    </a:ext>
                  </a:extLst>
                </p:cNvPr>
                <p:cNvSpPr/>
                <p:nvPr/>
              </p:nvSpPr>
              <p:spPr>
                <a:xfrm rot="1985548">
                  <a:off x="-301631" y="3044018"/>
                  <a:ext cx="1064465" cy="1502681"/>
                </a:xfrm>
                <a:custGeom>
                  <a:avLst/>
                  <a:gdLst>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 name="connsiteX0" fmla="*/ 865656 w 1064465"/>
                    <a:gd name="connsiteY0" fmla="*/ 197405 h 1700086"/>
                    <a:gd name="connsiteX1" fmla="*/ 973332 w 1064465"/>
                    <a:gd name="connsiteY1" fmla="*/ 1170369 h 1700086"/>
                    <a:gd name="connsiteX2" fmla="*/ 277230 w 1064465"/>
                    <a:gd name="connsiteY2" fmla="*/ 1684371 h 1700086"/>
                    <a:gd name="connsiteX3" fmla="*/ 192970 w 1064465"/>
                    <a:gd name="connsiteY3" fmla="*/ 1690946 h 1700086"/>
                    <a:gd name="connsiteX4" fmla="*/ 154082 w 1064465"/>
                    <a:gd name="connsiteY4" fmla="*/ 1700086 h 1700086"/>
                    <a:gd name="connsiteX5" fmla="*/ 0 w 1064465"/>
                    <a:gd name="connsiteY5" fmla="*/ 1520710 h 1700086"/>
                    <a:gd name="connsiteX6" fmla="*/ 94106 w 1064465"/>
                    <a:gd name="connsiteY6" fmla="*/ 1355430 h 1700086"/>
                    <a:gd name="connsiteX7" fmla="*/ 144108 w 1064465"/>
                    <a:gd name="connsiteY7" fmla="*/ 1343678 h 1700086"/>
                    <a:gd name="connsiteX8" fmla="*/ 144104 w 1064465"/>
                    <a:gd name="connsiteY8" fmla="*/ 1343157 h 1700086"/>
                    <a:gd name="connsiteX9" fmla="*/ 147432 w 1064465"/>
                    <a:gd name="connsiteY9" fmla="*/ 1342897 h 1700086"/>
                    <a:gd name="connsiteX10" fmla="*/ 154082 w 1064465"/>
                    <a:gd name="connsiteY10" fmla="*/ 1341334 h 1700086"/>
                    <a:gd name="connsiteX11" fmla="*/ 157417 w 1064465"/>
                    <a:gd name="connsiteY11" fmla="*/ 1342118 h 1700086"/>
                    <a:gd name="connsiteX12" fmla="*/ 225072 w 1064465"/>
                    <a:gd name="connsiteY12" fmla="*/ 1336839 h 1700086"/>
                    <a:gd name="connsiteX13" fmla="*/ 656558 w 1064465"/>
                    <a:gd name="connsiteY13" fmla="*/ 1018230 h 1700086"/>
                    <a:gd name="connsiteX14" fmla="*/ 589813 w 1064465"/>
                    <a:gd name="connsiteY14" fmla="*/ 415129 h 1700086"/>
                    <a:gd name="connsiteX15" fmla="*/ 573528 w 1064465"/>
                    <a:gd name="connsiteY15" fmla="*/ 3315 h 1700086"/>
                    <a:gd name="connsiteX16" fmla="*/ 865656 w 1064465"/>
                    <a:gd name="connsiteY16" fmla="*/ 19740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16" fmla="*/ 664968 w 1064465"/>
                    <a:gd name="connsiteY16" fmla="*/ 9475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465" h="1502681">
                      <a:moveTo>
                        <a:pt x="865656" y="0"/>
                      </a:moveTo>
                      <a:cubicBezTo>
                        <a:pt x="1084408" y="277147"/>
                        <a:pt x="1126190" y="654692"/>
                        <a:pt x="973332" y="972964"/>
                      </a:cubicBezTo>
                      <a:cubicBezTo>
                        <a:pt x="839581" y="1251452"/>
                        <a:pt x="577250" y="1441996"/>
                        <a:pt x="277230" y="1486966"/>
                      </a:cubicBezTo>
                      <a:lnTo>
                        <a:pt x="192970" y="1493541"/>
                      </a:lnTo>
                      <a:lnTo>
                        <a:pt x="154082" y="1502681"/>
                      </a:lnTo>
                      <a:cubicBezTo>
                        <a:pt x="68985" y="1502681"/>
                        <a:pt x="0" y="1422372"/>
                        <a:pt x="0" y="1323305"/>
                      </a:cubicBezTo>
                      <a:cubicBezTo>
                        <a:pt x="0" y="1249005"/>
                        <a:pt x="38804" y="1185256"/>
                        <a:pt x="94106" y="1158025"/>
                      </a:cubicBezTo>
                      <a:lnTo>
                        <a:pt x="144108" y="1146273"/>
                      </a:lnTo>
                      <a:cubicBezTo>
                        <a:pt x="144107" y="1146099"/>
                        <a:pt x="144105" y="1145926"/>
                        <a:pt x="144104" y="1145752"/>
                      </a:cubicBezTo>
                      <a:lnTo>
                        <a:pt x="147432" y="1145492"/>
                      </a:lnTo>
                      <a:lnTo>
                        <a:pt x="154082" y="1143929"/>
                      </a:lnTo>
                      <a:lnTo>
                        <a:pt x="157417" y="1144713"/>
                      </a:lnTo>
                      <a:lnTo>
                        <a:pt x="225072" y="1139434"/>
                      </a:lnTo>
                      <a:cubicBezTo>
                        <a:pt x="411043" y="1111559"/>
                        <a:pt x="573651" y="993448"/>
                        <a:pt x="656558" y="820825"/>
                      </a:cubicBezTo>
                      <a:cubicBezTo>
                        <a:pt x="751309" y="623541"/>
                        <a:pt x="725409" y="389515"/>
                        <a:pt x="589813" y="217724"/>
                      </a:cubicBezTo>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75" name="楕円 274">
                  <a:extLst>
                    <a:ext uri="{FF2B5EF4-FFF2-40B4-BE49-F238E27FC236}">
                      <a16:creationId xmlns:a16="http://schemas.microsoft.com/office/drawing/2014/main" id="{9E36E919-2455-6B64-3D9D-B3EB3A7CF353}"/>
                    </a:ext>
                  </a:extLst>
                </p:cNvPr>
                <p:cNvSpPr/>
                <p:nvPr/>
              </p:nvSpPr>
              <p:spPr>
                <a:xfrm>
                  <a:off x="-822430" y="2709806"/>
                  <a:ext cx="294026" cy="294026"/>
                </a:xfrm>
                <a:prstGeom prst="ellipse">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76" name="楕円 275">
                  <a:extLst>
                    <a:ext uri="{FF2B5EF4-FFF2-40B4-BE49-F238E27FC236}">
                      <a16:creationId xmlns:a16="http://schemas.microsoft.com/office/drawing/2014/main" id="{D3C51D27-02E3-7F1D-94E0-21F9162D2D4D}"/>
                    </a:ext>
                  </a:extLst>
                </p:cNvPr>
                <p:cNvSpPr/>
                <p:nvPr/>
              </p:nvSpPr>
              <p:spPr>
                <a:xfrm>
                  <a:off x="-781946" y="3411974"/>
                  <a:ext cx="109276" cy="109276"/>
                </a:xfrm>
                <a:prstGeom prst="ellipse">
                  <a:avLst/>
                </a:prstGeom>
                <a:solidFill>
                  <a:sysClr val="window" lastClr="FFFFFF">
                    <a:lumMod val="8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77" name="楕円 276">
                  <a:extLst>
                    <a:ext uri="{FF2B5EF4-FFF2-40B4-BE49-F238E27FC236}">
                      <a16:creationId xmlns:a16="http://schemas.microsoft.com/office/drawing/2014/main" id="{DFAB0E7F-2126-CEDB-EA61-AF6B7ACDABF8}"/>
                    </a:ext>
                  </a:extLst>
                </p:cNvPr>
                <p:cNvSpPr/>
                <p:nvPr/>
              </p:nvSpPr>
              <p:spPr>
                <a:xfrm>
                  <a:off x="-760230" y="3433690"/>
                  <a:ext cx="65844" cy="65844"/>
                </a:xfrm>
                <a:prstGeom prst="ellipse">
                  <a:avLst/>
                </a:prstGeom>
                <a:solidFill>
                  <a:srgbClr val="00B0F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sp>
            <p:nvSpPr>
              <p:cNvPr id="229" name="フリーフォーム: 図形 228">
                <a:extLst>
                  <a:ext uri="{FF2B5EF4-FFF2-40B4-BE49-F238E27FC236}">
                    <a16:creationId xmlns:a16="http://schemas.microsoft.com/office/drawing/2014/main" id="{47AB2936-527E-924D-0727-92D8105333B0}"/>
                  </a:ext>
                </a:extLst>
              </p:cNvPr>
              <p:cNvSpPr/>
              <p:nvPr/>
            </p:nvSpPr>
            <p:spPr>
              <a:xfrm>
                <a:off x="5173476" y="2287802"/>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30" name="テキスト ボックス 229">
                <a:extLst>
                  <a:ext uri="{FF2B5EF4-FFF2-40B4-BE49-F238E27FC236}">
                    <a16:creationId xmlns:a16="http://schemas.microsoft.com/office/drawing/2014/main" id="{9B35D3E8-19C4-D702-615F-2B4E7A3E53CC}"/>
                  </a:ext>
                </a:extLst>
              </p:cNvPr>
              <p:cNvSpPr txBox="1"/>
              <p:nvPr/>
            </p:nvSpPr>
            <p:spPr>
              <a:xfrm>
                <a:off x="5140634" y="2552081"/>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すぐに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投稿しよう</a:t>
                </a:r>
                <a:endParaRPr lang="en-US" altLang="ja-JP" sz="2000" b="1" dirty="0">
                  <a:latin typeface="メイリオ" panose="020B0604030504040204" pitchFamily="50" charset="-128"/>
                  <a:ea typeface="メイリオ" panose="020B0604030504040204" pitchFamily="50" charset="-128"/>
                </a:endParaRPr>
              </a:p>
            </p:txBody>
          </p:sp>
          <p:sp>
            <p:nvSpPr>
              <p:cNvPr id="231" name="フリーフォーム: 図形 230">
                <a:extLst>
                  <a:ext uri="{FF2B5EF4-FFF2-40B4-BE49-F238E27FC236}">
                    <a16:creationId xmlns:a16="http://schemas.microsoft.com/office/drawing/2014/main" id="{B072363D-A5EB-1715-F5E6-9F4B885D2B09}"/>
                  </a:ext>
                </a:extLst>
              </p:cNvPr>
              <p:cNvSpPr/>
              <p:nvPr/>
            </p:nvSpPr>
            <p:spPr>
              <a:xfrm rot="10800000">
                <a:off x="8858695" y="3352970"/>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32" name="テキスト ボックス 231">
                <a:extLst>
                  <a:ext uri="{FF2B5EF4-FFF2-40B4-BE49-F238E27FC236}">
                    <a16:creationId xmlns:a16="http://schemas.microsoft.com/office/drawing/2014/main" id="{44757E3C-D81B-9302-65D0-9D94F2156ED7}"/>
                  </a:ext>
                </a:extLst>
              </p:cNvPr>
              <p:cNvSpPr txBox="1"/>
              <p:nvPr/>
            </p:nvSpPr>
            <p:spPr>
              <a:xfrm>
                <a:off x="8827339" y="3825215"/>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どうせ</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バレないから</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いいよね</a:t>
                </a:r>
                <a:endParaRPr lang="en-US" altLang="ja-JP" sz="2000" b="1" dirty="0">
                  <a:latin typeface="メイリオ" panose="020B0604030504040204" pitchFamily="50" charset="-128"/>
                  <a:ea typeface="メイリオ" panose="020B0604030504040204" pitchFamily="50" charset="-128"/>
                </a:endParaRPr>
              </a:p>
            </p:txBody>
          </p:sp>
        </p:grpSp>
        <p:sp>
          <p:nvSpPr>
            <p:cNvPr id="226" name="アーチ 225">
              <a:extLst>
                <a:ext uri="{FF2B5EF4-FFF2-40B4-BE49-F238E27FC236}">
                  <a16:creationId xmlns:a16="http://schemas.microsoft.com/office/drawing/2014/main" id="{1042CB53-346B-5B4C-A34B-F3BCF9D4172C}"/>
                </a:ext>
              </a:extLst>
            </p:cNvPr>
            <p:cNvSpPr/>
            <p:nvPr/>
          </p:nvSpPr>
          <p:spPr>
            <a:xfrm>
              <a:off x="7363398" y="3333631"/>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7" name="アーチ 226">
              <a:extLst>
                <a:ext uri="{FF2B5EF4-FFF2-40B4-BE49-F238E27FC236}">
                  <a16:creationId xmlns:a16="http://schemas.microsoft.com/office/drawing/2014/main" id="{855F146A-5BA4-E972-80F0-870AF794D299}"/>
                </a:ext>
              </a:extLst>
            </p:cNvPr>
            <p:cNvSpPr/>
            <p:nvPr/>
          </p:nvSpPr>
          <p:spPr>
            <a:xfrm>
              <a:off x="7787261" y="3333631"/>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Tree>
    <p:extLst>
      <p:ext uri="{BB962C8B-B14F-4D97-AF65-F5344CB8AC3E}">
        <p14:creationId xmlns:p14="http://schemas.microsoft.com/office/powerpoint/2010/main" val="416364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60EEC-C44B-EAFF-F46A-D41562536742}"/>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3567FA4-3A53-1AAB-6317-DFC27EC4FCE7}"/>
              </a:ext>
            </a:extLst>
          </p:cNvPr>
          <p:cNvSpPr txBox="1"/>
          <p:nvPr/>
        </p:nvSpPr>
        <p:spPr>
          <a:xfrm>
            <a:off x="222713" y="260878"/>
            <a:ext cx="6484467" cy="2308324"/>
          </a:xfrm>
          <a:prstGeom prst="rect">
            <a:avLst/>
          </a:prstGeom>
          <a:noFill/>
        </p:spPr>
        <p:txBody>
          <a:bodyPr wrap="none" rtlCol="0">
            <a:spAutoFit/>
          </a:bodyPr>
          <a:lstStyle/>
          <a:p>
            <a:pPr algn="ctr"/>
            <a:r>
              <a:rPr lang="ja-JP" altLang="en-US" sz="7200" b="1" dirty="0">
                <a:solidFill>
                  <a:srgbClr val="FF0000"/>
                </a:solidFill>
                <a:latin typeface="メイリオ" panose="020B0604030504040204" pitchFamily="50" charset="-128"/>
                <a:ea typeface="メイリオ" panose="020B0604030504040204" pitchFamily="50" charset="-128"/>
              </a:rPr>
              <a:t>施設内</a:t>
            </a:r>
            <a:r>
              <a:rPr lang="ja-JP" altLang="en-US" sz="3600" b="1" dirty="0">
                <a:latin typeface="メイリオ" panose="020B0604030504040204" pitchFamily="50" charset="-128"/>
                <a:ea typeface="メイリオ" panose="020B0604030504040204" pitchFamily="50" charset="-128"/>
              </a:rPr>
              <a:t>での</a:t>
            </a:r>
          </a:p>
          <a:p>
            <a:pPr algn="ctr"/>
            <a:r>
              <a:rPr lang="en-US" altLang="ja-JP" sz="7200" b="1" dirty="0">
                <a:solidFill>
                  <a:srgbClr val="FF0000"/>
                </a:solidFill>
                <a:latin typeface="メイリオ" panose="020B0604030504040204" pitchFamily="50" charset="-128"/>
                <a:ea typeface="メイリオ" panose="020B0604030504040204" pitchFamily="50" charset="-128"/>
              </a:rPr>
              <a:t>SNS</a:t>
            </a:r>
            <a:r>
              <a:rPr lang="ja-JP" altLang="en-US" sz="7200" b="1" dirty="0">
                <a:solidFill>
                  <a:srgbClr val="FF0000"/>
                </a:solidFill>
                <a:latin typeface="メイリオ" panose="020B0604030504040204" pitchFamily="50" charset="-128"/>
                <a:ea typeface="メイリオ" panose="020B0604030504040204" pitchFamily="50" charset="-128"/>
              </a:rPr>
              <a:t>投稿</a:t>
            </a:r>
            <a:r>
              <a:rPr lang="ja-JP" altLang="en-US" sz="3600" b="1" dirty="0">
                <a:latin typeface="メイリオ" panose="020B0604030504040204" pitchFamily="50" charset="-128"/>
                <a:ea typeface="メイリオ" panose="020B0604030504040204" pitchFamily="50" charset="-128"/>
              </a:rPr>
              <a:t>は</a:t>
            </a:r>
            <a:r>
              <a:rPr lang="ja-JP" altLang="en-US" sz="7200" b="1" dirty="0">
                <a:solidFill>
                  <a:srgbClr val="FF0000"/>
                </a:solidFill>
                <a:latin typeface="メイリオ" panose="020B0604030504040204" pitchFamily="50" charset="-128"/>
                <a:ea typeface="メイリオ" panose="020B0604030504040204" pitchFamily="50" charset="-128"/>
              </a:rPr>
              <a:t>禁止</a:t>
            </a:r>
            <a:endParaRPr kumimoji="1" lang="ja-JP" altLang="en-US" sz="7200" b="1" dirty="0">
              <a:solidFill>
                <a:srgbClr val="FF0000"/>
              </a:solidFill>
              <a:latin typeface="メイリオ" panose="020B0604030504040204" pitchFamily="50" charset="-128"/>
              <a:ea typeface="メイリオ" panose="020B0604030504040204" pitchFamily="50" charset="-128"/>
            </a:endParaRPr>
          </a:p>
        </p:txBody>
      </p:sp>
      <p:grpSp>
        <p:nvGrpSpPr>
          <p:cNvPr id="3" name="グループ化 2">
            <a:extLst>
              <a:ext uri="{FF2B5EF4-FFF2-40B4-BE49-F238E27FC236}">
                <a16:creationId xmlns:a16="http://schemas.microsoft.com/office/drawing/2014/main" id="{997511D2-3038-759F-67EE-AC26A8F6DD55}"/>
              </a:ext>
            </a:extLst>
          </p:cNvPr>
          <p:cNvGrpSpPr/>
          <p:nvPr/>
        </p:nvGrpSpPr>
        <p:grpSpPr>
          <a:xfrm>
            <a:off x="1193400" y="2423825"/>
            <a:ext cx="4578750" cy="2807392"/>
            <a:chOff x="645064" y="2627299"/>
            <a:chExt cx="5675422" cy="3479800"/>
          </a:xfrm>
        </p:grpSpPr>
        <p:grpSp>
          <p:nvGrpSpPr>
            <p:cNvPr id="4" name="グループ化 3">
              <a:extLst>
                <a:ext uri="{FF2B5EF4-FFF2-40B4-BE49-F238E27FC236}">
                  <a16:creationId xmlns:a16="http://schemas.microsoft.com/office/drawing/2014/main" id="{0A0F2659-0A3A-BA21-F0AA-9A792869536C}"/>
                </a:ext>
              </a:extLst>
            </p:cNvPr>
            <p:cNvGrpSpPr/>
            <p:nvPr/>
          </p:nvGrpSpPr>
          <p:grpSpPr>
            <a:xfrm>
              <a:off x="2856765" y="3253979"/>
              <a:ext cx="3463721" cy="2445689"/>
              <a:chOff x="623515" y="3107796"/>
              <a:chExt cx="3615575" cy="2552911"/>
            </a:xfrm>
          </p:grpSpPr>
          <p:sp>
            <p:nvSpPr>
              <p:cNvPr id="25" name="台形 24">
                <a:extLst>
                  <a:ext uri="{FF2B5EF4-FFF2-40B4-BE49-F238E27FC236}">
                    <a16:creationId xmlns:a16="http://schemas.microsoft.com/office/drawing/2014/main" id="{29408DE4-4BE8-43C1-11C9-0D8A25ED8A21}"/>
                  </a:ext>
                </a:extLst>
              </p:cNvPr>
              <p:cNvSpPr/>
              <p:nvPr/>
            </p:nvSpPr>
            <p:spPr>
              <a:xfrm>
                <a:off x="623516" y="4792277"/>
                <a:ext cx="3615574" cy="747028"/>
              </a:xfrm>
              <a:prstGeom prst="trapezoid">
                <a:avLst>
                  <a:gd name="adj" fmla="val 55724"/>
                </a:avLst>
              </a:prstGeom>
              <a:solidFill>
                <a:schemeClr val="bg1">
                  <a:lumMod val="75000"/>
                </a:schemeClr>
              </a:solidFill>
              <a:ln>
                <a:solidFill>
                  <a:schemeClr val="tx1"/>
                </a:solid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四角形: 上の 2 つの角を丸める 25">
                <a:extLst>
                  <a:ext uri="{FF2B5EF4-FFF2-40B4-BE49-F238E27FC236}">
                    <a16:creationId xmlns:a16="http://schemas.microsoft.com/office/drawing/2014/main" id="{D42E67D0-7E1C-7502-8EB0-0FC8C2BAB304}"/>
                  </a:ext>
                </a:extLst>
              </p:cNvPr>
              <p:cNvSpPr/>
              <p:nvPr/>
            </p:nvSpPr>
            <p:spPr>
              <a:xfrm>
                <a:off x="1049465" y="3107796"/>
                <a:ext cx="2779585" cy="1684482"/>
              </a:xfrm>
              <a:prstGeom prst="round2SameRect">
                <a:avLst>
                  <a:gd name="adj1" fmla="val 4604"/>
                  <a:gd name="adj2" fmla="val 0"/>
                </a:avLst>
              </a:prstGeom>
              <a:solidFill>
                <a:schemeClr val="tx1">
                  <a:lumMod val="75000"/>
                  <a:lumOff val="2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7" name="正方形/長方形 26">
                <a:extLst>
                  <a:ext uri="{FF2B5EF4-FFF2-40B4-BE49-F238E27FC236}">
                    <a16:creationId xmlns:a16="http://schemas.microsoft.com/office/drawing/2014/main" id="{3F612008-E108-196B-8D8A-BDE722B71209}"/>
                  </a:ext>
                </a:extLst>
              </p:cNvPr>
              <p:cNvSpPr/>
              <p:nvPr/>
            </p:nvSpPr>
            <p:spPr>
              <a:xfrm>
                <a:off x="623515" y="5540163"/>
                <a:ext cx="3615574" cy="74825"/>
              </a:xfrm>
              <a:prstGeom prst="rect">
                <a:avLst/>
              </a:prstGeom>
              <a:solidFill>
                <a:schemeClr val="bg1">
                  <a:lumMod val="50000"/>
                </a:schemeClr>
              </a:solidFill>
              <a:ln>
                <a:solidFill>
                  <a:schemeClr val="tx1"/>
                </a:solid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8" name="台形 27">
                <a:extLst>
                  <a:ext uri="{FF2B5EF4-FFF2-40B4-BE49-F238E27FC236}">
                    <a16:creationId xmlns:a16="http://schemas.microsoft.com/office/drawing/2014/main" id="{1F4CD41F-DEEA-E6B7-1EA3-86ACEDFF3734}"/>
                  </a:ext>
                </a:extLst>
              </p:cNvPr>
              <p:cNvSpPr/>
              <p:nvPr/>
            </p:nvSpPr>
            <p:spPr>
              <a:xfrm flipV="1">
                <a:off x="623516" y="5614988"/>
                <a:ext cx="3615574" cy="45719"/>
              </a:xfrm>
              <a:prstGeom prst="trapezoid">
                <a:avLst>
                  <a:gd name="adj" fmla="val 55724"/>
                </a:avLst>
              </a:prstGeom>
              <a:solidFill>
                <a:schemeClr val="tx1"/>
              </a:solidFill>
              <a:ln>
                <a:solidFill>
                  <a:schemeClr val="tx1"/>
                </a:solid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フリーフォーム: 図形 28">
                <a:extLst>
                  <a:ext uri="{FF2B5EF4-FFF2-40B4-BE49-F238E27FC236}">
                    <a16:creationId xmlns:a16="http://schemas.microsoft.com/office/drawing/2014/main" id="{FB4C264B-F7D2-2184-5650-20A0BAECE73D}"/>
                  </a:ext>
                </a:extLst>
              </p:cNvPr>
              <p:cNvSpPr/>
              <p:nvPr/>
            </p:nvSpPr>
            <p:spPr>
              <a:xfrm>
                <a:off x="914493" y="4911343"/>
                <a:ext cx="3033620" cy="306515"/>
              </a:xfrm>
              <a:custGeom>
                <a:avLst/>
                <a:gdLst>
                  <a:gd name="connsiteX0" fmla="*/ 54704 w 3033620"/>
                  <a:gd name="connsiteY0" fmla="*/ 208346 h 306515"/>
                  <a:gd name="connsiteX1" fmla="*/ 2978917 w 3033620"/>
                  <a:gd name="connsiteY1" fmla="*/ 208346 h 306515"/>
                  <a:gd name="connsiteX2" fmla="*/ 3033620 w 3033620"/>
                  <a:gd name="connsiteY2" fmla="*/ 306515 h 306515"/>
                  <a:gd name="connsiteX3" fmla="*/ 0 w 3033620"/>
                  <a:gd name="connsiteY3" fmla="*/ 306515 h 306515"/>
                  <a:gd name="connsiteX4" fmla="*/ 113175 w 3033620"/>
                  <a:gd name="connsiteY4" fmla="*/ 103416 h 306515"/>
                  <a:gd name="connsiteX5" fmla="*/ 2920446 w 3033620"/>
                  <a:gd name="connsiteY5" fmla="*/ 103416 h 306515"/>
                  <a:gd name="connsiteX6" fmla="*/ 2961907 w 3033620"/>
                  <a:gd name="connsiteY6" fmla="*/ 177822 h 306515"/>
                  <a:gd name="connsiteX7" fmla="*/ 71713 w 3033620"/>
                  <a:gd name="connsiteY7" fmla="*/ 177822 h 306515"/>
                  <a:gd name="connsiteX8" fmla="*/ 170802 w 3033620"/>
                  <a:gd name="connsiteY8" fmla="*/ 0 h 306515"/>
                  <a:gd name="connsiteX9" fmla="*/ 2862818 w 3033620"/>
                  <a:gd name="connsiteY9" fmla="*/ 0 h 306515"/>
                  <a:gd name="connsiteX10" fmla="*/ 2903436 w 3033620"/>
                  <a:gd name="connsiteY10" fmla="*/ 72892 h 306515"/>
                  <a:gd name="connsiteX11" fmla="*/ 130184 w 3033620"/>
                  <a:gd name="connsiteY11" fmla="*/ 72892 h 30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33620" h="306515">
                    <a:moveTo>
                      <a:pt x="54704" y="208346"/>
                    </a:moveTo>
                    <a:lnTo>
                      <a:pt x="2978917" y="208346"/>
                    </a:lnTo>
                    <a:lnTo>
                      <a:pt x="3033620" y="306515"/>
                    </a:lnTo>
                    <a:lnTo>
                      <a:pt x="0" y="306515"/>
                    </a:lnTo>
                    <a:close/>
                    <a:moveTo>
                      <a:pt x="113175" y="103416"/>
                    </a:moveTo>
                    <a:lnTo>
                      <a:pt x="2920446" y="103416"/>
                    </a:lnTo>
                    <a:lnTo>
                      <a:pt x="2961907" y="177822"/>
                    </a:lnTo>
                    <a:lnTo>
                      <a:pt x="71713" y="177822"/>
                    </a:lnTo>
                    <a:close/>
                    <a:moveTo>
                      <a:pt x="170802" y="0"/>
                    </a:moveTo>
                    <a:lnTo>
                      <a:pt x="2862818" y="0"/>
                    </a:lnTo>
                    <a:lnTo>
                      <a:pt x="2903436" y="72892"/>
                    </a:lnTo>
                    <a:lnTo>
                      <a:pt x="130184" y="72892"/>
                    </a:lnTo>
                    <a:close/>
                  </a:path>
                </a:pathLst>
              </a:cu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0" name="台形 29">
                <a:extLst>
                  <a:ext uri="{FF2B5EF4-FFF2-40B4-BE49-F238E27FC236}">
                    <a16:creationId xmlns:a16="http://schemas.microsoft.com/office/drawing/2014/main" id="{FD2B30FC-1746-6014-1EC2-66BC0EE64FA5}"/>
                  </a:ext>
                </a:extLst>
              </p:cNvPr>
              <p:cNvSpPr/>
              <p:nvPr/>
            </p:nvSpPr>
            <p:spPr>
              <a:xfrm>
                <a:off x="1967006" y="5305425"/>
                <a:ext cx="928594" cy="114651"/>
              </a:xfrm>
              <a:prstGeom prst="trapezoid">
                <a:avLst>
                  <a:gd name="adj" fmla="val 55724"/>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1" name="四角形: 上の 2 つの角を丸める 30">
                <a:extLst>
                  <a:ext uri="{FF2B5EF4-FFF2-40B4-BE49-F238E27FC236}">
                    <a16:creationId xmlns:a16="http://schemas.microsoft.com/office/drawing/2014/main" id="{3B91E6EA-4F01-661A-3C19-4B7F42F95604}"/>
                  </a:ext>
                </a:extLst>
              </p:cNvPr>
              <p:cNvSpPr/>
              <p:nvPr/>
            </p:nvSpPr>
            <p:spPr>
              <a:xfrm>
                <a:off x="1120776" y="3178175"/>
                <a:ext cx="2636964" cy="1549400"/>
              </a:xfrm>
              <a:prstGeom prst="round2SameRect">
                <a:avLst>
                  <a:gd name="adj1" fmla="val 0"/>
                  <a:gd name="adj2" fmla="val 0"/>
                </a:avLst>
              </a:prstGeom>
              <a:solidFill>
                <a:schemeClr val="accent3">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4" name="四角形: 上の 2 つの角を丸める 63">
                <a:extLst>
                  <a:ext uri="{FF2B5EF4-FFF2-40B4-BE49-F238E27FC236}">
                    <a16:creationId xmlns:a16="http://schemas.microsoft.com/office/drawing/2014/main" id="{5EC9BE70-ABE2-33AE-57A5-FC880481AB4F}"/>
                  </a:ext>
                </a:extLst>
              </p:cNvPr>
              <p:cNvSpPr/>
              <p:nvPr/>
            </p:nvSpPr>
            <p:spPr>
              <a:xfrm>
                <a:off x="1406526" y="3305239"/>
                <a:ext cx="2058421" cy="1422335"/>
              </a:xfrm>
              <a:prstGeom prst="round2SameRect">
                <a:avLst>
                  <a:gd name="adj1" fmla="val 0"/>
                  <a:gd name="adj2"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65" name="グループ化 64">
                <a:extLst>
                  <a:ext uri="{FF2B5EF4-FFF2-40B4-BE49-F238E27FC236}">
                    <a16:creationId xmlns:a16="http://schemas.microsoft.com/office/drawing/2014/main" id="{FB7531A8-87EA-74DC-6892-6046D8C675A2}"/>
                  </a:ext>
                </a:extLst>
              </p:cNvPr>
              <p:cNvGrpSpPr/>
              <p:nvPr/>
            </p:nvGrpSpPr>
            <p:grpSpPr>
              <a:xfrm>
                <a:off x="2844813" y="3597653"/>
                <a:ext cx="514385" cy="635872"/>
                <a:chOff x="1263914" y="3178175"/>
                <a:chExt cx="677544" cy="837565"/>
              </a:xfrm>
            </p:grpSpPr>
            <p:sp>
              <p:nvSpPr>
                <p:cNvPr id="107" name="四角形: 上の 2 つの角を丸める 106">
                  <a:extLst>
                    <a:ext uri="{FF2B5EF4-FFF2-40B4-BE49-F238E27FC236}">
                      <a16:creationId xmlns:a16="http://schemas.microsoft.com/office/drawing/2014/main" id="{40849752-6F89-314D-1349-74E6ED7188A2}"/>
                    </a:ext>
                  </a:extLst>
                </p:cNvPr>
                <p:cNvSpPr/>
                <p:nvPr/>
              </p:nvSpPr>
              <p:spPr>
                <a:xfrm>
                  <a:off x="1263914" y="3178175"/>
                  <a:ext cx="677544" cy="837565"/>
                </a:xfrm>
                <a:prstGeom prst="round2SameRect">
                  <a:avLst>
                    <a:gd name="adj1" fmla="val 0"/>
                    <a:gd name="adj2" fmla="val 0"/>
                  </a:avLst>
                </a:prstGeom>
                <a:solidFill>
                  <a:srgbClr val="00B0F0"/>
                </a:solidFill>
                <a:ln>
                  <a:no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フリーフォーム: 図形 107">
                  <a:extLst>
                    <a:ext uri="{FF2B5EF4-FFF2-40B4-BE49-F238E27FC236}">
                      <a16:creationId xmlns:a16="http://schemas.microsoft.com/office/drawing/2014/main" id="{FB1EC677-573F-ACBD-0840-105E5D307C20}"/>
                    </a:ext>
                  </a:extLst>
                </p:cNvPr>
                <p:cNvSpPr/>
                <p:nvPr/>
              </p:nvSpPr>
              <p:spPr>
                <a:xfrm>
                  <a:off x="1354089" y="3269310"/>
                  <a:ext cx="502393" cy="745710"/>
                </a:xfrm>
                <a:custGeom>
                  <a:avLst/>
                  <a:gdLst>
                    <a:gd name="connsiteX0" fmla="*/ 332594 w 534872"/>
                    <a:gd name="connsiteY0" fmla="*/ 973 h 793920"/>
                    <a:gd name="connsiteX1" fmla="*/ 449115 w 534872"/>
                    <a:gd name="connsiteY1" fmla="*/ 59481 h 793920"/>
                    <a:gd name="connsiteX2" fmla="*/ 507623 w 534872"/>
                    <a:gd name="connsiteY2" fmla="*/ 176002 h 793920"/>
                    <a:gd name="connsiteX3" fmla="*/ 503939 w 534872"/>
                    <a:gd name="connsiteY3" fmla="*/ 219124 h 793920"/>
                    <a:gd name="connsiteX4" fmla="*/ 505516 w 534872"/>
                    <a:gd name="connsiteY4" fmla="*/ 220405 h 793920"/>
                    <a:gd name="connsiteX5" fmla="*/ 520442 w 534872"/>
                    <a:gd name="connsiteY5" fmla="*/ 263830 h 793920"/>
                    <a:gd name="connsiteX6" fmla="*/ 469482 w 534872"/>
                    <a:gd name="connsiteY6" fmla="*/ 325242 h 793920"/>
                    <a:gd name="connsiteX7" fmla="*/ 465484 w 534872"/>
                    <a:gd name="connsiteY7" fmla="*/ 324269 h 793920"/>
                    <a:gd name="connsiteX8" fmla="*/ 456606 w 534872"/>
                    <a:gd name="connsiteY8" fmla="*/ 357251 h 793920"/>
                    <a:gd name="connsiteX9" fmla="*/ 345849 w 534872"/>
                    <a:gd name="connsiteY9" fmla="*/ 484974 h 793920"/>
                    <a:gd name="connsiteX10" fmla="*/ 313755 w 534872"/>
                    <a:gd name="connsiteY10" fmla="*/ 496463 h 793920"/>
                    <a:gd name="connsiteX11" fmla="*/ 329902 w 534872"/>
                    <a:gd name="connsiteY11" fmla="*/ 561049 h 793920"/>
                    <a:gd name="connsiteX12" fmla="*/ 380091 w 534872"/>
                    <a:gd name="connsiteY12" fmla="*/ 561049 h 793920"/>
                    <a:gd name="connsiteX13" fmla="*/ 380091 w 534872"/>
                    <a:gd name="connsiteY13" fmla="*/ 561050 h 793920"/>
                    <a:gd name="connsiteX14" fmla="*/ 434104 w 534872"/>
                    <a:gd name="connsiteY14" fmla="*/ 561050 h 793920"/>
                    <a:gd name="connsiteX15" fmla="*/ 534872 w 534872"/>
                    <a:gd name="connsiteY15" fmla="*/ 661818 h 793920"/>
                    <a:gd name="connsiteX16" fmla="*/ 534872 w 534872"/>
                    <a:gd name="connsiteY16" fmla="*/ 793920 h 793920"/>
                    <a:gd name="connsiteX17" fmla="*/ 0 w 534872"/>
                    <a:gd name="connsiteY17" fmla="*/ 793920 h 793920"/>
                    <a:gd name="connsiteX18" fmla="*/ 0 w 534872"/>
                    <a:gd name="connsiteY18" fmla="*/ 661818 h 793920"/>
                    <a:gd name="connsiteX19" fmla="*/ 100768 w 534872"/>
                    <a:gd name="connsiteY19" fmla="*/ 561050 h 793920"/>
                    <a:gd name="connsiteX20" fmla="*/ 149581 w 534872"/>
                    <a:gd name="connsiteY20" fmla="*/ 561050 h 793920"/>
                    <a:gd name="connsiteX21" fmla="*/ 149581 w 534872"/>
                    <a:gd name="connsiteY21" fmla="*/ 561049 h 793920"/>
                    <a:gd name="connsiteX22" fmla="*/ 199774 w 534872"/>
                    <a:gd name="connsiteY22" fmla="*/ 561049 h 793920"/>
                    <a:gd name="connsiteX23" fmla="*/ 215921 w 534872"/>
                    <a:gd name="connsiteY23" fmla="*/ 496463 h 793920"/>
                    <a:gd name="connsiteX24" fmla="*/ 183827 w 534872"/>
                    <a:gd name="connsiteY24" fmla="*/ 484974 h 793920"/>
                    <a:gd name="connsiteX25" fmla="*/ 73070 w 534872"/>
                    <a:gd name="connsiteY25" fmla="*/ 357251 h 793920"/>
                    <a:gd name="connsiteX26" fmla="*/ 64070 w 534872"/>
                    <a:gd name="connsiteY26" fmla="*/ 323816 h 793920"/>
                    <a:gd name="connsiteX27" fmla="*/ 58211 w 534872"/>
                    <a:gd name="connsiteY27" fmla="*/ 325242 h 793920"/>
                    <a:gd name="connsiteX28" fmla="*/ 7251 w 534872"/>
                    <a:gd name="connsiteY28" fmla="*/ 263830 h 793920"/>
                    <a:gd name="connsiteX29" fmla="*/ 22177 w 534872"/>
                    <a:gd name="connsiteY29" fmla="*/ 220405 h 793920"/>
                    <a:gd name="connsiteX30" fmla="*/ 31870 w 534872"/>
                    <a:gd name="connsiteY30" fmla="*/ 212529 h 793920"/>
                    <a:gd name="connsiteX31" fmla="*/ 28750 w 534872"/>
                    <a:gd name="connsiteY31" fmla="*/ 176003 h 793920"/>
                    <a:gd name="connsiteX32" fmla="*/ 87258 w 534872"/>
                    <a:gd name="connsiteY32" fmla="*/ 59482 h 793920"/>
                    <a:gd name="connsiteX33" fmla="*/ 203779 w 534872"/>
                    <a:gd name="connsiteY33" fmla="*/ 974 h 793920"/>
                    <a:gd name="connsiteX34" fmla="*/ 261782 w 534872"/>
                    <a:gd name="connsiteY34" fmla="*/ 5929 h 793920"/>
                    <a:gd name="connsiteX35" fmla="*/ 268186 w 534872"/>
                    <a:gd name="connsiteY35" fmla="*/ 9753 h 793920"/>
                    <a:gd name="connsiteX36" fmla="*/ 274591 w 534872"/>
                    <a:gd name="connsiteY36" fmla="*/ 5928 h 793920"/>
                    <a:gd name="connsiteX37" fmla="*/ 332594 w 534872"/>
                    <a:gd name="connsiteY37" fmla="*/ 973 h 79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34872" h="793920">
                      <a:moveTo>
                        <a:pt x="332594" y="973"/>
                      </a:moveTo>
                      <a:cubicBezTo>
                        <a:pt x="372912" y="5448"/>
                        <a:pt x="414938" y="25305"/>
                        <a:pt x="449115" y="59481"/>
                      </a:cubicBezTo>
                      <a:cubicBezTo>
                        <a:pt x="483291" y="93658"/>
                        <a:pt x="503148" y="135684"/>
                        <a:pt x="507623" y="176002"/>
                      </a:cubicBezTo>
                      <a:lnTo>
                        <a:pt x="503939" y="219124"/>
                      </a:lnTo>
                      <a:lnTo>
                        <a:pt x="505516" y="220405"/>
                      </a:lnTo>
                      <a:cubicBezTo>
                        <a:pt x="514738" y="231518"/>
                        <a:pt x="520442" y="246871"/>
                        <a:pt x="520442" y="263830"/>
                      </a:cubicBezTo>
                      <a:cubicBezTo>
                        <a:pt x="520442" y="297747"/>
                        <a:pt x="497626" y="325242"/>
                        <a:pt x="469482" y="325242"/>
                      </a:cubicBezTo>
                      <a:lnTo>
                        <a:pt x="465484" y="324269"/>
                      </a:lnTo>
                      <a:lnTo>
                        <a:pt x="456606" y="357251"/>
                      </a:lnTo>
                      <a:cubicBezTo>
                        <a:pt x="435542" y="414678"/>
                        <a:pt x="395648" y="460684"/>
                        <a:pt x="345849" y="484974"/>
                      </a:cubicBezTo>
                      <a:lnTo>
                        <a:pt x="313755" y="496463"/>
                      </a:lnTo>
                      <a:lnTo>
                        <a:pt x="329902" y="561049"/>
                      </a:lnTo>
                      <a:lnTo>
                        <a:pt x="380091" y="561049"/>
                      </a:lnTo>
                      <a:lnTo>
                        <a:pt x="380091" y="561050"/>
                      </a:lnTo>
                      <a:lnTo>
                        <a:pt x="434104" y="561050"/>
                      </a:lnTo>
                      <a:cubicBezTo>
                        <a:pt x="489757" y="561050"/>
                        <a:pt x="534872" y="606165"/>
                        <a:pt x="534872" y="661818"/>
                      </a:cubicBezTo>
                      <a:lnTo>
                        <a:pt x="534872" y="793920"/>
                      </a:lnTo>
                      <a:lnTo>
                        <a:pt x="0" y="793920"/>
                      </a:lnTo>
                      <a:lnTo>
                        <a:pt x="0" y="661818"/>
                      </a:lnTo>
                      <a:cubicBezTo>
                        <a:pt x="0" y="606165"/>
                        <a:pt x="45115" y="561050"/>
                        <a:pt x="100768" y="561050"/>
                      </a:cubicBezTo>
                      <a:lnTo>
                        <a:pt x="149581" y="561050"/>
                      </a:lnTo>
                      <a:lnTo>
                        <a:pt x="149581" y="561049"/>
                      </a:lnTo>
                      <a:lnTo>
                        <a:pt x="199774" y="561049"/>
                      </a:lnTo>
                      <a:lnTo>
                        <a:pt x="215921" y="496463"/>
                      </a:lnTo>
                      <a:lnTo>
                        <a:pt x="183827" y="484974"/>
                      </a:lnTo>
                      <a:cubicBezTo>
                        <a:pt x="134028" y="460684"/>
                        <a:pt x="94134" y="414678"/>
                        <a:pt x="73070" y="357251"/>
                      </a:cubicBezTo>
                      <a:lnTo>
                        <a:pt x="64070" y="323816"/>
                      </a:lnTo>
                      <a:lnTo>
                        <a:pt x="58211" y="325242"/>
                      </a:lnTo>
                      <a:cubicBezTo>
                        <a:pt x="30067" y="325242"/>
                        <a:pt x="7251" y="297747"/>
                        <a:pt x="7251" y="263830"/>
                      </a:cubicBezTo>
                      <a:cubicBezTo>
                        <a:pt x="7251" y="246871"/>
                        <a:pt x="12955" y="231518"/>
                        <a:pt x="22177" y="220405"/>
                      </a:cubicBezTo>
                      <a:lnTo>
                        <a:pt x="31870" y="212529"/>
                      </a:lnTo>
                      <a:lnTo>
                        <a:pt x="28750" y="176003"/>
                      </a:lnTo>
                      <a:cubicBezTo>
                        <a:pt x="33225" y="135685"/>
                        <a:pt x="53082" y="93659"/>
                        <a:pt x="87258" y="59482"/>
                      </a:cubicBezTo>
                      <a:cubicBezTo>
                        <a:pt x="121435" y="25306"/>
                        <a:pt x="163461" y="5449"/>
                        <a:pt x="203779" y="974"/>
                      </a:cubicBezTo>
                      <a:cubicBezTo>
                        <a:pt x="223938" y="-1264"/>
                        <a:pt x="243671" y="344"/>
                        <a:pt x="261782" y="5929"/>
                      </a:cubicBezTo>
                      <a:lnTo>
                        <a:pt x="268186" y="9753"/>
                      </a:lnTo>
                      <a:lnTo>
                        <a:pt x="274591" y="5928"/>
                      </a:lnTo>
                      <a:cubicBezTo>
                        <a:pt x="292702" y="343"/>
                        <a:pt x="312435" y="-1265"/>
                        <a:pt x="332594" y="97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66" name="正方形/長方形 65">
                <a:extLst>
                  <a:ext uri="{FF2B5EF4-FFF2-40B4-BE49-F238E27FC236}">
                    <a16:creationId xmlns:a16="http://schemas.microsoft.com/office/drawing/2014/main" id="{03EBDEB4-F108-FA40-0986-D75E1EED87A6}"/>
                  </a:ext>
                </a:extLst>
              </p:cNvPr>
              <p:cNvSpPr/>
              <p:nvPr/>
            </p:nvSpPr>
            <p:spPr>
              <a:xfrm>
                <a:off x="1538790" y="3435466"/>
                <a:ext cx="1820408" cy="107834"/>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フリーフォーム: 図形 66">
                <a:extLst>
                  <a:ext uri="{FF2B5EF4-FFF2-40B4-BE49-F238E27FC236}">
                    <a16:creationId xmlns:a16="http://schemas.microsoft.com/office/drawing/2014/main" id="{198AB356-8F61-09EA-15D3-82C876E54232}"/>
                  </a:ext>
                </a:extLst>
              </p:cNvPr>
              <p:cNvSpPr/>
              <p:nvPr/>
            </p:nvSpPr>
            <p:spPr>
              <a:xfrm>
                <a:off x="1538790" y="3597390"/>
                <a:ext cx="1236160" cy="635588"/>
              </a:xfrm>
              <a:custGeom>
                <a:avLst/>
                <a:gdLst>
                  <a:gd name="connsiteX0" fmla="*/ 0 w 1236160"/>
                  <a:gd name="connsiteY0" fmla="*/ 1044575 h 1090294"/>
                  <a:gd name="connsiteX1" fmla="*/ 1236160 w 1236160"/>
                  <a:gd name="connsiteY1" fmla="*/ 1044575 h 1090294"/>
                  <a:gd name="connsiteX2" fmla="*/ 1236160 w 1236160"/>
                  <a:gd name="connsiteY2" fmla="*/ 1090294 h 1090294"/>
                  <a:gd name="connsiteX3" fmla="*/ 0 w 1236160"/>
                  <a:gd name="connsiteY3" fmla="*/ 1090294 h 1090294"/>
                  <a:gd name="connsiteX4" fmla="*/ 0 w 1236160"/>
                  <a:gd name="connsiteY4" fmla="*/ 949610 h 1090294"/>
                  <a:gd name="connsiteX5" fmla="*/ 1236160 w 1236160"/>
                  <a:gd name="connsiteY5" fmla="*/ 949610 h 1090294"/>
                  <a:gd name="connsiteX6" fmla="*/ 1236160 w 1236160"/>
                  <a:gd name="connsiteY6" fmla="*/ 995329 h 1090294"/>
                  <a:gd name="connsiteX7" fmla="*/ 0 w 1236160"/>
                  <a:gd name="connsiteY7" fmla="*/ 995329 h 1090294"/>
                  <a:gd name="connsiteX8" fmla="*/ 0 w 1236160"/>
                  <a:gd name="connsiteY8" fmla="*/ 854649 h 1090294"/>
                  <a:gd name="connsiteX9" fmla="*/ 1236160 w 1236160"/>
                  <a:gd name="connsiteY9" fmla="*/ 854649 h 1090294"/>
                  <a:gd name="connsiteX10" fmla="*/ 1236160 w 1236160"/>
                  <a:gd name="connsiteY10" fmla="*/ 900368 h 1090294"/>
                  <a:gd name="connsiteX11" fmla="*/ 0 w 1236160"/>
                  <a:gd name="connsiteY11" fmla="*/ 900368 h 1090294"/>
                  <a:gd name="connsiteX12" fmla="*/ 0 w 1236160"/>
                  <a:gd name="connsiteY12" fmla="*/ 759688 h 1090294"/>
                  <a:gd name="connsiteX13" fmla="*/ 1236160 w 1236160"/>
                  <a:gd name="connsiteY13" fmla="*/ 759688 h 1090294"/>
                  <a:gd name="connsiteX14" fmla="*/ 1236160 w 1236160"/>
                  <a:gd name="connsiteY14" fmla="*/ 805407 h 1090294"/>
                  <a:gd name="connsiteX15" fmla="*/ 0 w 1236160"/>
                  <a:gd name="connsiteY15" fmla="*/ 805407 h 1090294"/>
                  <a:gd name="connsiteX16" fmla="*/ 0 w 1236160"/>
                  <a:gd name="connsiteY16" fmla="*/ 664727 h 1090294"/>
                  <a:gd name="connsiteX17" fmla="*/ 1236160 w 1236160"/>
                  <a:gd name="connsiteY17" fmla="*/ 664727 h 1090294"/>
                  <a:gd name="connsiteX18" fmla="*/ 1236160 w 1236160"/>
                  <a:gd name="connsiteY18" fmla="*/ 710446 h 1090294"/>
                  <a:gd name="connsiteX19" fmla="*/ 0 w 1236160"/>
                  <a:gd name="connsiteY19" fmla="*/ 710446 h 1090294"/>
                  <a:gd name="connsiteX20" fmla="*/ 0 w 1236160"/>
                  <a:gd name="connsiteY20" fmla="*/ 569766 h 1090294"/>
                  <a:gd name="connsiteX21" fmla="*/ 1236160 w 1236160"/>
                  <a:gd name="connsiteY21" fmla="*/ 569766 h 1090294"/>
                  <a:gd name="connsiteX22" fmla="*/ 1236160 w 1236160"/>
                  <a:gd name="connsiteY22" fmla="*/ 615485 h 1090294"/>
                  <a:gd name="connsiteX23" fmla="*/ 0 w 1236160"/>
                  <a:gd name="connsiteY23" fmla="*/ 615485 h 1090294"/>
                  <a:gd name="connsiteX24" fmla="*/ 0 w 1236160"/>
                  <a:gd name="connsiteY24" fmla="*/ 474805 h 1090294"/>
                  <a:gd name="connsiteX25" fmla="*/ 1236160 w 1236160"/>
                  <a:gd name="connsiteY25" fmla="*/ 474805 h 1090294"/>
                  <a:gd name="connsiteX26" fmla="*/ 1236160 w 1236160"/>
                  <a:gd name="connsiteY26" fmla="*/ 520524 h 1090294"/>
                  <a:gd name="connsiteX27" fmla="*/ 0 w 1236160"/>
                  <a:gd name="connsiteY27" fmla="*/ 520524 h 1090294"/>
                  <a:gd name="connsiteX28" fmla="*/ 0 w 1236160"/>
                  <a:gd name="connsiteY28" fmla="*/ 379844 h 1090294"/>
                  <a:gd name="connsiteX29" fmla="*/ 1236160 w 1236160"/>
                  <a:gd name="connsiteY29" fmla="*/ 379844 h 1090294"/>
                  <a:gd name="connsiteX30" fmla="*/ 1236160 w 1236160"/>
                  <a:gd name="connsiteY30" fmla="*/ 425563 h 1090294"/>
                  <a:gd name="connsiteX31" fmla="*/ 0 w 1236160"/>
                  <a:gd name="connsiteY31" fmla="*/ 425563 h 1090294"/>
                  <a:gd name="connsiteX32" fmla="*/ 0 w 1236160"/>
                  <a:gd name="connsiteY32" fmla="*/ 284883 h 1090294"/>
                  <a:gd name="connsiteX33" fmla="*/ 1236160 w 1236160"/>
                  <a:gd name="connsiteY33" fmla="*/ 284883 h 1090294"/>
                  <a:gd name="connsiteX34" fmla="*/ 1236160 w 1236160"/>
                  <a:gd name="connsiteY34" fmla="*/ 330602 h 1090294"/>
                  <a:gd name="connsiteX35" fmla="*/ 0 w 1236160"/>
                  <a:gd name="connsiteY35" fmla="*/ 330602 h 1090294"/>
                  <a:gd name="connsiteX36" fmla="*/ 0 w 1236160"/>
                  <a:gd name="connsiteY36" fmla="*/ 189922 h 1090294"/>
                  <a:gd name="connsiteX37" fmla="*/ 1236160 w 1236160"/>
                  <a:gd name="connsiteY37" fmla="*/ 189922 h 1090294"/>
                  <a:gd name="connsiteX38" fmla="*/ 1236160 w 1236160"/>
                  <a:gd name="connsiteY38" fmla="*/ 235641 h 1090294"/>
                  <a:gd name="connsiteX39" fmla="*/ 0 w 1236160"/>
                  <a:gd name="connsiteY39" fmla="*/ 235641 h 1090294"/>
                  <a:gd name="connsiteX40" fmla="*/ 0 w 1236160"/>
                  <a:gd name="connsiteY40" fmla="*/ 94961 h 1090294"/>
                  <a:gd name="connsiteX41" fmla="*/ 1236160 w 1236160"/>
                  <a:gd name="connsiteY41" fmla="*/ 94961 h 1090294"/>
                  <a:gd name="connsiteX42" fmla="*/ 1236160 w 1236160"/>
                  <a:gd name="connsiteY42" fmla="*/ 140680 h 1090294"/>
                  <a:gd name="connsiteX43" fmla="*/ 0 w 1236160"/>
                  <a:gd name="connsiteY43" fmla="*/ 140680 h 1090294"/>
                  <a:gd name="connsiteX44" fmla="*/ 0 w 1236160"/>
                  <a:gd name="connsiteY44" fmla="*/ 0 h 1090294"/>
                  <a:gd name="connsiteX45" fmla="*/ 1236160 w 1236160"/>
                  <a:gd name="connsiteY45" fmla="*/ 0 h 1090294"/>
                  <a:gd name="connsiteX46" fmla="*/ 1236160 w 1236160"/>
                  <a:gd name="connsiteY46" fmla="*/ 45719 h 1090294"/>
                  <a:gd name="connsiteX47" fmla="*/ 0 w 1236160"/>
                  <a:gd name="connsiteY47" fmla="*/ 45719 h 109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36160" h="1090294">
                    <a:moveTo>
                      <a:pt x="0" y="1044575"/>
                    </a:moveTo>
                    <a:lnTo>
                      <a:pt x="1236160" y="1044575"/>
                    </a:lnTo>
                    <a:lnTo>
                      <a:pt x="1236160" y="1090294"/>
                    </a:lnTo>
                    <a:lnTo>
                      <a:pt x="0" y="1090294"/>
                    </a:lnTo>
                    <a:close/>
                    <a:moveTo>
                      <a:pt x="0" y="949610"/>
                    </a:moveTo>
                    <a:lnTo>
                      <a:pt x="1236160" y="949610"/>
                    </a:lnTo>
                    <a:lnTo>
                      <a:pt x="1236160" y="995329"/>
                    </a:lnTo>
                    <a:lnTo>
                      <a:pt x="0" y="995329"/>
                    </a:lnTo>
                    <a:close/>
                    <a:moveTo>
                      <a:pt x="0" y="854649"/>
                    </a:moveTo>
                    <a:lnTo>
                      <a:pt x="1236160" y="854649"/>
                    </a:lnTo>
                    <a:lnTo>
                      <a:pt x="1236160" y="900368"/>
                    </a:lnTo>
                    <a:lnTo>
                      <a:pt x="0" y="900368"/>
                    </a:lnTo>
                    <a:close/>
                    <a:moveTo>
                      <a:pt x="0" y="759688"/>
                    </a:moveTo>
                    <a:lnTo>
                      <a:pt x="1236160" y="759688"/>
                    </a:lnTo>
                    <a:lnTo>
                      <a:pt x="1236160" y="805407"/>
                    </a:lnTo>
                    <a:lnTo>
                      <a:pt x="0" y="805407"/>
                    </a:lnTo>
                    <a:close/>
                    <a:moveTo>
                      <a:pt x="0" y="664727"/>
                    </a:moveTo>
                    <a:lnTo>
                      <a:pt x="1236160" y="664727"/>
                    </a:lnTo>
                    <a:lnTo>
                      <a:pt x="1236160" y="710446"/>
                    </a:lnTo>
                    <a:lnTo>
                      <a:pt x="0" y="710446"/>
                    </a:lnTo>
                    <a:close/>
                    <a:moveTo>
                      <a:pt x="0" y="569766"/>
                    </a:moveTo>
                    <a:lnTo>
                      <a:pt x="1236160" y="569766"/>
                    </a:lnTo>
                    <a:lnTo>
                      <a:pt x="1236160" y="615485"/>
                    </a:lnTo>
                    <a:lnTo>
                      <a:pt x="0" y="615485"/>
                    </a:lnTo>
                    <a:close/>
                    <a:moveTo>
                      <a:pt x="0" y="474805"/>
                    </a:moveTo>
                    <a:lnTo>
                      <a:pt x="1236160" y="474805"/>
                    </a:lnTo>
                    <a:lnTo>
                      <a:pt x="1236160" y="520524"/>
                    </a:lnTo>
                    <a:lnTo>
                      <a:pt x="0" y="520524"/>
                    </a:lnTo>
                    <a:close/>
                    <a:moveTo>
                      <a:pt x="0" y="379844"/>
                    </a:moveTo>
                    <a:lnTo>
                      <a:pt x="1236160" y="379844"/>
                    </a:lnTo>
                    <a:lnTo>
                      <a:pt x="1236160" y="425563"/>
                    </a:lnTo>
                    <a:lnTo>
                      <a:pt x="0" y="425563"/>
                    </a:lnTo>
                    <a:close/>
                    <a:moveTo>
                      <a:pt x="0" y="284883"/>
                    </a:moveTo>
                    <a:lnTo>
                      <a:pt x="1236160" y="284883"/>
                    </a:lnTo>
                    <a:lnTo>
                      <a:pt x="1236160" y="330602"/>
                    </a:lnTo>
                    <a:lnTo>
                      <a:pt x="0" y="330602"/>
                    </a:lnTo>
                    <a:close/>
                    <a:moveTo>
                      <a:pt x="0" y="189922"/>
                    </a:moveTo>
                    <a:lnTo>
                      <a:pt x="1236160" y="189922"/>
                    </a:lnTo>
                    <a:lnTo>
                      <a:pt x="1236160" y="235641"/>
                    </a:lnTo>
                    <a:lnTo>
                      <a:pt x="0" y="235641"/>
                    </a:lnTo>
                    <a:close/>
                    <a:moveTo>
                      <a:pt x="0" y="94961"/>
                    </a:moveTo>
                    <a:lnTo>
                      <a:pt x="1236160" y="94961"/>
                    </a:lnTo>
                    <a:lnTo>
                      <a:pt x="1236160" y="140680"/>
                    </a:lnTo>
                    <a:lnTo>
                      <a:pt x="0" y="140680"/>
                    </a:lnTo>
                    <a:close/>
                    <a:moveTo>
                      <a:pt x="0" y="0"/>
                    </a:moveTo>
                    <a:lnTo>
                      <a:pt x="1236160" y="0"/>
                    </a:lnTo>
                    <a:lnTo>
                      <a:pt x="1236160" y="45719"/>
                    </a:lnTo>
                    <a:lnTo>
                      <a:pt x="0" y="45719"/>
                    </a:lnTo>
                    <a:close/>
                  </a:path>
                </a:pathLst>
              </a:cu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8" name="正方形/長方形 67">
                <a:extLst>
                  <a:ext uri="{FF2B5EF4-FFF2-40B4-BE49-F238E27FC236}">
                    <a16:creationId xmlns:a16="http://schemas.microsoft.com/office/drawing/2014/main" id="{2910B3BE-1D80-7F21-6E95-9C245600D69F}"/>
                  </a:ext>
                </a:extLst>
              </p:cNvPr>
              <p:cNvSpPr/>
              <p:nvPr/>
            </p:nvSpPr>
            <p:spPr>
              <a:xfrm>
                <a:off x="1538790" y="4334626"/>
                <a:ext cx="1236160" cy="107834"/>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フリーフォーム: 図形 68">
                <a:extLst>
                  <a:ext uri="{FF2B5EF4-FFF2-40B4-BE49-F238E27FC236}">
                    <a16:creationId xmlns:a16="http://schemas.microsoft.com/office/drawing/2014/main" id="{547A48B7-5027-27D1-4576-76E5F74F4592}"/>
                  </a:ext>
                </a:extLst>
              </p:cNvPr>
              <p:cNvSpPr/>
              <p:nvPr/>
            </p:nvSpPr>
            <p:spPr>
              <a:xfrm>
                <a:off x="1538790" y="4486391"/>
                <a:ext cx="1236160" cy="192725"/>
              </a:xfrm>
              <a:custGeom>
                <a:avLst/>
                <a:gdLst>
                  <a:gd name="connsiteX0" fmla="*/ 0 w 1236160"/>
                  <a:gd name="connsiteY0" fmla="*/ 166073 h 192725"/>
                  <a:gd name="connsiteX1" fmla="*/ 1236160 w 1236160"/>
                  <a:gd name="connsiteY1" fmla="*/ 166073 h 192725"/>
                  <a:gd name="connsiteX2" fmla="*/ 1236160 w 1236160"/>
                  <a:gd name="connsiteY2" fmla="*/ 192725 h 192725"/>
                  <a:gd name="connsiteX3" fmla="*/ 0 w 1236160"/>
                  <a:gd name="connsiteY3" fmla="*/ 192725 h 192725"/>
                  <a:gd name="connsiteX4" fmla="*/ 0 w 1236160"/>
                  <a:gd name="connsiteY4" fmla="*/ 110715 h 192725"/>
                  <a:gd name="connsiteX5" fmla="*/ 1236160 w 1236160"/>
                  <a:gd name="connsiteY5" fmla="*/ 110715 h 192725"/>
                  <a:gd name="connsiteX6" fmla="*/ 1236160 w 1236160"/>
                  <a:gd name="connsiteY6" fmla="*/ 137367 h 192725"/>
                  <a:gd name="connsiteX7" fmla="*/ 0 w 1236160"/>
                  <a:gd name="connsiteY7" fmla="*/ 137367 h 192725"/>
                  <a:gd name="connsiteX8" fmla="*/ 0 w 1236160"/>
                  <a:gd name="connsiteY8" fmla="*/ 55358 h 192725"/>
                  <a:gd name="connsiteX9" fmla="*/ 1236160 w 1236160"/>
                  <a:gd name="connsiteY9" fmla="*/ 55358 h 192725"/>
                  <a:gd name="connsiteX10" fmla="*/ 1236160 w 1236160"/>
                  <a:gd name="connsiteY10" fmla="*/ 82010 h 192725"/>
                  <a:gd name="connsiteX11" fmla="*/ 0 w 1236160"/>
                  <a:gd name="connsiteY11" fmla="*/ 82010 h 192725"/>
                  <a:gd name="connsiteX12" fmla="*/ 0 w 1236160"/>
                  <a:gd name="connsiteY12" fmla="*/ 0 h 192725"/>
                  <a:gd name="connsiteX13" fmla="*/ 1236160 w 1236160"/>
                  <a:gd name="connsiteY13" fmla="*/ 0 h 192725"/>
                  <a:gd name="connsiteX14" fmla="*/ 1236160 w 1236160"/>
                  <a:gd name="connsiteY14" fmla="*/ 26652 h 192725"/>
                  <a:gd name="connsiteX15" fmla="*/ 0 w 1236160"/>
                  <a:gd name="connsiteY15" fmla="*/ 26652 h 19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6160" h="192725">
                    <a:moveTo>
                      <a:pt x="0" y="166073"/>
                    </a:moveTo>
                    <a:lnTo>
                      <a:pt x="1236160" y="166073"/>
                    </a:lnTo>
                    <a:lnTo>
                      <a:pt x="1236160" y="192725"/>
                    </a:lnTo>
                    <a:lnTo>
                      <a:pt x="0" y="192725"/>
                    </a:lnTo>
                    <a:close/>
                    <a:moveTo>
                      <a:pt x="0" y="110715"/>
                    </a:moveTo>
                    <a:lnTo>
                      <a:pt x="1236160" y="110715"/>
                    </a:lnTo>
                    <a:lnTo>
                      <a:pt x="1236160" y="137367"/>
                    </a:lnTo>
                    <a:lnTo>
                      <a:pt x="0" y="137367"/>
                    </a:lnTo>
                    <a:close/>
                    <a:moveTo>
                      <a:pt x="0" y="55358"/>
                    </a:moveTo>
                    <a:lnTo>
                      <a:pt x="1236160" y="55358"/>
                    </a:lnTo>
                    <a:lnTo>
                      <a:pt x="1236160" y="82010"/>
                    </a:lnTo>
                    <a:lnTo>
                      <a:pt x="0" y="82010"/>
                    </a:lnTo>
                    <a:close/>
                    <a:moveTo>
                      <a:pt x="0" y="0"/>
                    </a:moveTo>
                    <a:lnTo>
                      <a:pt x="1236160" y="0"/>
                    </a:lnTo>
                    <a:lnTo>
                      <a:pt x="1236160" y="26652"/>
                    </a:lnTo>
                    <a:lnTo>
                      <a:pt x="0" y="26652"/>
                    </a:lnTo>
                    <a:close/>
                  </a:path>
                </a:pathLst>
              </a:cu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0" name="正方形/長方形 69">
                <a:extLst>
                  <a:ext uri="{FF2B5EF4-FFF2-40B4-BE49-F238E27FC236}">
                    <a16:creationId xmlns:a16="http://schemas.microsoft.com/office/drawing/2014/main" id="{7456B5CF-846F-C970-09F6-58DE2AB9F4D6}"/>
                  </a:ext>
                </a:extLst>
              </p:cNvPr>
              <p:cNvSpPr/>
              <p:nvPr/>
            </p:nvSpPr>
            <p:spPr>
              <a:xfrm>
                <a:off x="2841231" y="4226791"/>
                <a:ext cx="521094" cy="240433"/>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a:extLst>
                  <a:ext uri="{FF2B5EF4-FFF2-40B4-BE49-F238E27FC236}">
                    <a16:creationId xmlns:a16="http://schemas.microsoft.com/office/drawing/2014/main" id="{9F74D886-BF26-B36E-D5EB-451E5E8BB418}"/>
                  </a:ext>
                </a:extLst>
              </p:cNvPr>
              <p:cNvSpPr/>
              <p:nvPr/>
            </p:nvSpPr>
            <p:spPr>
              <a:xfrm>
                <a:off x="2841231" y="4464852"/>
                <a:ext cx="521094" cy="259355"/>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 name="グループ化 8">
              <a:extLst>
                <a:ext uri="{FF2B5EF4-FFF2-40B4-BE49-F238E27FC236}">
                  <a16:creationId xmlns:a16="http://schemas.microsoft.com/office/drawing/2014/main" id="{68E38611-8F13-0371-ADE3-586BC8D8CD74}"/>
                </a:ext>
              </a:extLst>
            </p:cNvPr>
            <p:cNvGrpSpPr/>
            <p:nvPr/>
          </p:nvGrpSpPr>
          <p:grpSpPr>
            <a:xfrm>
              <a:off x="645064" y="2902484"/>
              <a:ext cx="2631353" cy="2970330"/>
              <a:chOff x="4144556" y="2837765"/>
              <a:chExt cx="2746715" cy="3100553"/>
            </a:xfrm>
          </p:grpSpPr>
          <p:sp>
            <p:nvSpPr>
              <p:cNvPr id="11" name="フリーフォーム: 図形 10">
                <a:extLst>
                  <a:ext uri="{FF2B5EF4-FFF2-40B4-BE49-F238E27FC236}">
                    <a16:creationId xmlns:a16="http://schemas.microsoft.com/office/drawing/2014/main" id="{6265CA35-7353-AC0C-6EE4-E08C82260613}"/>
                  </a:ext>
                </a:extLst>
              </p:cNvPr>
              <p:cNvSpPr/>
              <p:nvPr/>
            </p:nvSpPr>
            <p:spPr>
              <a:xfrm>
                <a:off x="4584700" y="3625834"/>
                <a:ext cx="1646238" cy="2197114"/>
              </a:xfrm>
              <a:custGeom>
                <a:avLst/>
                <a:gdLst>
                  <a:gd name="connsiteX0" fmla="*/ 31750 w 1612900"/>
                  <a:gd name="connsiteY0" fmla="*/ 1431925 h 2127250"/>
                  <a:gd name="connsiteX1" fmla="*/ 368300 w 1612900"/>
                  <a:gd name="connsiteY1" fmla="*/ 1812925 h 2127250"/>
                  <a:gd name="connsiteX2" fmla="*/ 774700 w 1612900"/>
                  <a:gd name="connsiteY2" fmla="*/ 1933575 h 2127250"/>
                  <a:gd name="connsiteX3" fmla="*/ 927100 w 1612900"/>
                  <a:gd name="connsiteY3" fmla="*/ 2127250 h 2127250"/>
                  <a:gd name="connsiteX4" fmla="*/ 1612900 w 1612900"/>
                  <a:gd name="connsiteY4" fmla="*/ 1631950 h 2127250"/>
                  <a:gd name="connsiteX5" fmla="*/ 1501775 w 1612900"/>
                  <a:gd name="connsiteY5" fmla="*/ 1419225 h 2127250"/>
                  <a:gd name="connsiteX6" fmla="*/ 1568450 w 1612900"/>
                  <a:gd name="connsiteY6" fmla="*/ 885825 h 2127250"/>
                  <a:gd name="connsiteX7" fmla="*/ 1447800 w 1612900"/>
                  <a:gd name="connsiteY7" fmla="*/ 361950 h 2127250"/>
                  <a:gd name="connsiteX8" fmla="*/ 1371600 w 1612900"/>
                  <a:gd name="connsiteY8" fmla="*/ 0 h 2127250"/>
                  <a:gd name="connsiteX9" fmla="*/ 1143000 w 1612900"/>
                  <a:gd name="connsiteY9" fmla="*/ 161925 h 2127250"/>
                  <a:gd name="connsiteX10" fmla="*/ 1022350 w 1612900"/>
                  <a:gd name="connsiteY10" fmla="*/ 463550 h 2127250"/>
                  <a:gd name="connsiteX11" fmla="*/ 1003300 w 1612900"/>
                  <a:gd name="connsiteY11" fmla="*/ 517525 h 2127250"/>
                  <a:gd name="connsiteX12" fmla="*/ 555625 w 1612900"/>
                  <a:gd name="connsiteY12" fmla="*/ 244475 h 2127250"/>
                  <a:gd name="connsiteX13" fmla="*/ 0 w 1612900"/>
                  <a:gd name="connsiteY13" fmla="*/ 152400 h 2127250"/>
                  <a:gd name="connsiteX14" fmla="*/ 31750 w 1612900"/>
                  <a:gd name="connsiteY14" fmla="*/ 1431925 h 2127250"/>
                  <a:gd name="connsiteX0" fmla="*/ 31750 w 1612900"/>
                  <a:gd name="connsiteY0" fmla="*/ 1479550 h 2174875"/>
                  <a:gd name="connsiteX1" fmla="*/ 368300 w 1612900"/>
                  <a:gd name="connsiteY1" fmla="*/ 1860550 h 2174875"/>
                  <a:gd name="connsiteX2" fmla="*/ 774700 w 1612900"/>
                  <a:gd name="connsiteY2" fmla="*/ 1981200 h 2174875"/>
                  <a:gd name="connsiteX3" fmla="*/ 927100 w 1612900"/>
                  <a:gd name="connsiteY3" fmla="*/ 2174875 h 2174875"/>
                  <a:gd name="connsiteX4" fmla="*/ 1612900 w 1612900"/>
                  <a:gd name="connsiteY4" fmla="*/ 1679575 h 2174875"/>
                  <a:gd name="connsiteX5" fmla="*/ 1501775 w 1612900"/>
                  <a:gd name="connsiteY5" fmla="*/ 1466850 h 2174875"/>
                  <a:gd name="connsiteX6" fmla="*/ 1568450 w 1612900"/>
                  <a:gd name="connsiteY6" fmla="*/ 933450 h 2174875"/>
                  <a:gd name="connsiteX7" fmla="*/ 1447800 w 1612900"/>
                  <a:gd name="connsiteY7" fmla="*/ 409575 h 2174875"/>
                  <a:gd name="connsiteX8" fmla="*/ 1384300 w 1612900"/>
                  <a:gd name="connsiteY8" fmla="*/ 0 h 2174875"/>
                  <a:gd name="connsiteX9" fmla="*/ 1143000 w 1612900"/>
                  <a:gd name="connsiteY9" fmla="*/ 209550 h 2174875"/>
                  <a:gd name="connsiteX10" fmla="*/ 1022350 w 1612900"/>
                  <a:gd name="connsiteY10" fmla="*/ 511175 h 2174875"/>
                  <a:gd name="connsiteX11" fmla="*/ 1003300 w 1612900"/>
                  <a:gd name="connsiteY11" fmla="*/ 565150 h 2174875"/>
                  <a:gd name="connsiteX12" fmla="*/ 555625 w 1612900"/>
                  <a:gd name="connsiteY12" fmla="*/ 292100 h 2174875"/>
                  <a:gd name="connsiteX13" fmla="*/ 0 w 1612900"/>
                  <a:gd name="connsiteY13" fmla="*/ 200025 h 2174875"/>
                  <a:gd name="connsiteX14" fmla="*/ 31750 w 1612900"/>
                  <a:gd name="connsiteY14" fmla="*/ 1479550 h 2174875"/>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22350 w 1612900"/>
                  <a:gd name="connsiteY10" fmla="*/ 521444 h 2185144"/>
                  <a:gd name="connsiteX11" fmla="*/ 1003300 w 1612900"/>
                  <a:gd name="connsiteY11" fmla="*/ 575419 h 2185144"/>
                  <a:gd name="connsiteX12" fmla="*/ 555625 w 1612900"/>
                  <a:gd name="connsiteY12" fmla="*/ 302369 h 2185144"/>
                  <a:gd name="connsiteX13" fmla="*/ 0 w 1612900"/>
                  <a:gd name="connsiteY13" fmla="*/ 210294 h 2185144"/>
                  <a:gd name="connsiteX14" fmla="*/ 31750 w 1612900"/>
                  <a:gd name="connsiteY14" fmla="*/ 1489819 h 2185144"/>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22350 w 1612900"/>
                  <a:gd name="connsiteY10" fmla="*/ 521444 h 2185144"/>
                  <a:gd name="connsiteX11" fmla="*/ 1003300 w 1612900"/>
                  <a:gd name="connsiteY11" fmla="*/ 721469 h 2185144"/>
                  <a:gd name="connsiteX12" fmla="*/ 555625 w 1612900"/>
                  <a:gd name="connsiteY12" fmla="*/ 302369 h 2185144"/>
                  <a:gd name="connsiteX13" fmla="*/ 0 w 1612900"/>
                  <a:gd name="connsiteY13" fmla="*/ 210294 h 2185144"/>
                  <a:gd name="connsiteX14" fmla="*/ 31750 w 1612900"/>
                  <a:gd name="connsiteY14" fmla="*/ 1489819 h 2185144"/>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22350 w 1612900"/>
                  <a:gd name="connsiteY10" fmla="*/ 521444 h 2185144"/>
                  <a:gd name="connsiteX11" fmla="*/ 1003300 w 1612900"/>
                  <a:gd name="connsiteY11" fmla="*/ 721469 h 2185144"/>
                  <a:gd name="connsiteX12" fmla="*/ 555625 w 1612900"/>
                  <a:gd name="connsiteY12" fmla="*/ 302369 h 2185144"/>
                  <a:gd name="connsiteX13" fmla="*/ 0 w 1612900"/>
                  <a:gd name="connsiteY13" fmla="*/ 210294 h 2185144"/>
                  <a:gd name="connsiteX14" fmla="*/ 31750 w 1612900"/>
                  <a:gd name="connsiteY14" fmla="*/ 1489819 h 2185144"/>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03300 w 1612900"/>
                  <a:gd name="connsiteY10" fmla="*/ 721469 h 2185144"/>
                  <a:gd name="connsiteX11" fmla="*/ 555625 w 1612900"/>
                  <a:gd name="connsiteY11" fmla="*/ 302369 h 2185144"/>
                  <a:gd name="connsiteX12" fmla="*/ 0 w 1612900"/>
                  <a:gd name="connsiteY12" fmla="*/ 210294 h 2185144"/>
                  <a:gd name="connsiteX13" fmla="*/ 31750 w 1612900"/>
                  <a:gd name="connsiteY13" fmla="*/ 1489819 h 2185144"/>
                  <a:gd name="connsiteX0" fmla="*/ 31750 w 1612900"/>
                  <a:gd name="connsiteY0" fmla="*/ 1495218 h 2190543"/>
                  <a:gd name="connsiteX1" fmla="*/ 368300 w 1612900"/>
                  <a:gd name="connsiteY1" fmla="*/ 1876218 h 2190543"/>
                  <a:gd name="connsiteX2" fmla="*/ 774700 w 1612900"/>
                  <a:gd name="connsiteY2" fmla="*/ 1996868 h 2190543"/>
                  <a:gd name="connsiteX3" fmla="*/ 927100 w 1612900"/>
                  <a:gd name="connsiteY3" fmla="*/ 2190543 h 2190543"/>
                  <a:gd name="connsiteX4" fmla="*/ 1612900 w 1612900"/>
                  <a:gd name="connsiteY4" fmla="*/ 1695243 h 2190543"/>
                  <a:gd name="connsiteX5" fmla="*/ 1501775 w 1612900"/>
                  <a:gd name="connsiteY5" fmla="*/ 1482518 h 2190543"/>
                  <a:gd name="connsiteX6" fmla="*/ 1568450 w 1612900"/>
                  <a:gd name="connsiteY6" fmla="*/ 949118 h 2190543"/>
                  <a:gd name="connsiteX7" fmla="*/ 1447800 w 1612900"/>
                  <a:gd name="connsiteY7" fmla="*/ 425243 h 2190543"/>
                  <a:gd name="connsiteX8" fmla="*/ 1384300 w 1612900"/>
                  <a:gd name="connsiteY8" fmla="*/ 15668 h 2190543"/>
                  <a:gd name="connsiteX9" fmla="*/ 1143000 w 1612900"/>
                  <a:gd name="connsiteY9" fmla="*/ 225218 h 2190543"/>
                  <a:gd name="connsiteX10" fmla="*/ 1003300 w 1612900"/>
                  <a:gd name="connsiteY10" fmla="*/ 726868 h 2190543"/>
                  <a:gd name="connsiteX11" fmla="*/ 555625 w 1612900"/>
                  <a:gd name="connsiteY11" fmla="*/ 307768 h 2190543"/>
                  <a:gd name="connsiteX12" fmla="*/ 0 w 1612900"/>
                  <a:gd name="connsiteY12" fmla="*/ 215693 h 2190543"/>
                  <a:gd name="connsiteX13" fmla="*/ 31750 w 1612900"/>
                  <a:gd name="connsiteY13" fmla="*/ 1495218 h 2190543"/>
                  <a:gd name="connsiteX0" fmla="*/ 31750 w 1612900"/>
                  <a:gd name="connsiteY0" fmla="*/ 1481387 h 2176712"/>
                  <a:gd name="connsiteX1" fmla="*/ 368300 w 1612900"/>
                  <a:gd name="connsiteY1" fmla="*/ 1862387 h 2176712"/>
                  <a:gd name="connsiteX2" fmla="*/ 774700 w 1612900"/>
                  <a:gd name="connsiteY2" fmla="*/ 1983037 h 2176712"/>
                  <a:gd name="connsiteX3" fmla="*/ 927100 w 1612900"/>
                  <a:gd name="connsiteY3" fmla="*/ 2176712 h 2176712"/>
                  <a:gd name="connsiteX4" fmla="*/ 1612900 w 1612900"/>
                  <a:gd name="connsiteY4" fmla="*/ 1681412 h 2176712"/>
                  <a:gd name="connsiteX5" fmla="*/ 1501775 w 1612900"/>
                  <a:gd name="connsiteY5" fmla="*/ 1468687 h 2176712"/>
                  <a:gd name="connsiteX6" fmla="*/ 1568450 w 1612900"/>
                  <a:gd name="connsiteY6" fmla="*/ 935287 h 2176712"/>
                  <a:gd name="connsiteX7" fmla="*/ 1447800 w 1612900"/>
                  <a:gd name="connsiteY7" fmla="*/ 411412 h 2176712"/>
                  <a:gd name="connsiteX8" fmla="*/ 1384300 w 1612900"/>
                  <a:gd name="connsiteY8" fmla="*/ 1837 h 2176712"/>
                  <a:gd name="connsiteX9" fmla="*/ 1146175 w 1612900"/>
                  <a:gd name="connsiteY9" fmla="*/ 290762 h 2176712"/>
                  <a:gd name="connsiteX10" fmla="*/ 1003300 w 1612900"/>
                  <a:gd name="connsiteY10" fmla="*/ 713037 h 2176712"/>
                  <a:gd name="connsiteX11" fmla="*/ 555625 w 1612900"/>
                  <a:gd name="connsiteY11" fmla="*/ 293937 h 2176712"/>
                  <a:gd name="connsiteX12" fmla="*/ 0 w 1612900"/>
                  <a:gd name="connsiteY12" fmla="*/ 201862 h 2176712"/>
                  <a:gd name="connsiteX13" fmla="*/ 31750 w 1612900"/>
                  <a:gd name="connsiteY13" fmla="*/ 1481387 h 2176712"/>
                  <a:gd name="connsiteX0" fmla="*/ 31750 w 1612900"/>
                  <a:gd name="connsiteY0" fmla="*/ 1481532 h 2176857"/>
                  <a:gd name="connsiteX1" fmla="*/ 368300 w 1612900"/>
                  <a:gd name="connsiteY1" fmla="*/ 1862532 h 2176857"/>
                  <a:gd name="connsiteX2" fmla="*/ 774700 w 1612900"/>
                  <a:gd name="connsiteY2" fmla="*/ 1983182 h 2176857"/>
                  <a:gd name="connsiteX3" fmla="*/ 927100 w 1612900"/>
                  <a:gd name="connsiteY3" fmla="*/ 2176857 h 2176857"/>
                  <a:gd name="connsiteX4" fmla="*/ 1612900 w 1612900"/>
                  <a:gd name="connsiteY4" fmla="*/ 1681557 h 2176857"/>
                  <a:gd name="connsiteX5" fmla="*/ 1501775 w 1612900"/>
                  <a:gd name="connsiteY5" fmla="*/ 1468832 h 2176857"/>
                  <a:gd name="connsiteX6" fmla="*/ 1568450 w 1612900"/>
                  <a:gd name="connsiteY6" fmla="*/ 935432 h 2176857"/>
                  <a:gd name="connsiteX7" fmla="*/ 1447800 w 1612900"/>
                  <a:gd name="connsiteY7" fmla="*/ 411557 h 2176857"/>
                  <a:gd name="connsiteX8" fmla="*/ 1384300 w 1612900"/>
                  <a:gd name="connsiteY8" fmla="*/ 1982 h 2176857"/>
                  <a:gd name="connsiteX9" fmla="*/ 1146175 w 1612900"/>
                  <a:gd name="connsiteY9" fmla="*/ 290907 h 2176857"/>
                  <a:gd name="connsiteX10" fmla="*/ 1003300 w 1612900"/>
                  <a:gd name="connsiteY10" fmla="*/ 713182 h 2176857"/>
                  <a:gd name="connsiteX11" fmla="*/ 555625 w 1612900"/>
                  <a:gd name="connsiteY11" fmla="*/ 294082 h 2176857"/>
                  <a:gd name="connsiteX12" fmla="*/ 0 w 1612900"/>
                  <a:gd name="connsiteY12" fmla="*/ 202007 h 2176857"/>
                  <a:gd name="connsiteX13" fmla="*/ 31750 w 1612900"/>
                  <a:gd name="connsiteY13" fmla="*/ 1481532 h 2176857"/>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68350 w 1612900"/>
                  <a:gd name="connsiteY2" fmla="*/ 200343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68350 w 1612900"/>
                  <a:gd name="connsiteY2" fmla="*/ 200343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68350 w 1612900"/>
                  <a:gd name="connsiteY2" fmla="*/ 200343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97114"/>
                  <a:gd name="connsiteX1" fmla="*/ 368300 w 1612900"/>
                  <a:gd name="connsiteY1" fmla="*/ 1863739 h 2197114"/>
                  <a:gd name="connsiteX2" fmla="*/ 768350 w 1612900"/>
                  <a:gd name="connsiteY2" fmla="*/ 2003439 h 2197114"/>
                  <a:gd name="connsiteX3" fmla="*/ 931863 w 1612900"/>
                  <a:gd name="connsiteY3" fmla="*/ 2197114 h 2197114"/>
                  <a:gd name="connsiteX4" fmla="*/ 1612900 w 1612900"/>
                  <a:gd name="connsiteY4" fmla="*/ 1682764 h 2197114"/>
                  <a:gd name="connsiteX5" fmla="*/ 1501775 w 1612900"/>
                  <a:gd name="connsiteY5" fmla="*/ 1470039 h 2197114"/>
                  <a:gd name="connsiteX6" fmla="*/ 1568450 w 1612900"/>
                  <a:gd name="connsiteY6" fmla="*/ 936639 h 2197114"/>
                  <a:gd name="connsiteX7" fmla="*/ 1447800 w 1612900"/>
                  <a:gd name="connsiteY7" fmla="*/ 412764 h 2197114"/>
                  <a:gd name="connsiteX8" fmla="*/ 1384300 w 1612900"/>
                  <a:gd name="connsiteY8" fmla="*/ 3189 h 2197114"/>
                  <a:gd name="connsiteX9" fmla="*/ 1146175 w 1612900"/>
                  <a:gd name="connsiteY9" fmla="*/ 292114 h 2197114"/>
                  <a:gd name="connsiteX10" fmla="*/ 1003300 w 1612900"/>
                  <a:gd name="connsiteY10" fmla="*/ 714389 h 2197114"/>
                  <a:gd name="connsiteX11" fmla="*/ 555625 w 1612900"/>
                  <a:gd name="connsiteY11" fmla="*/ 295289 h 2197114"/>
                  <a:gd name="connsiteX12" fmla="*/ 0 w 1612900"/>
                  <a:gd name="connsiteY12" fmla="*/ 203214 h 2197114"/>
                  <a:gd name="connsiteX13" fmla="*/ 31750 w 1612900"/>
                  <a:gd name="connsiteY13" fmla="*/ 1482739 h 2197114"/>
                  <a:gd name="connsiteX0" fmla="*/ 31750 w 1646238"/>
                  <a:gd name="connsiteY0" fmla="*/ 1482739 h 2197114"/>
                  <a:gd name="connsiteX1" fmla="*/ 368300 w 1646238"/>
                  <a:gd name="connsiteY1" fmla="*/ 1863739 h 2197114"/>
                  <a:gd name="connsiteX2" fmla="*/ 768350 w 1646238"/>
                  <a:gd name="connsiteY2" fmla="*/ 2003439 h 2197114"/>
                  <a:gd name="connsiteX3" fmla="*/ 931863 w 1646238"/>
                  <a:gd name="connsiteY3" fmla="*/ 2197114 h 2197114"/>
                  <a:gd name="connsiteX4" fmla="*/ 1646238 w 1646238"/>
                  <a:gd name="connsiteY4" fmla="*/ 1697052 h 2197114"/>
                  <a:gd name="connsiteX5" fmla="*/ 1501775 w 1646238"/>
                  <a:gd name="connsiteY5" fmla="*/ 1470039 h 2197114"/>
                  <a:gd name="connsiteX6" fmla="*/ 1568450 w 1646238"/>
                  <a:gd name="connsiteY6" fmla="*/ 936639 h 2197114"/>
                  <a:gd name="connsiteX7" fmla="*/ 1447800 w 1646238"/>
                  <a:gd name="connsiteY7" fmla="*/ 412764 h 2197114"/>
                  <a:gd name="connsiteX8" fmla="*/ 1384300 w 1646238"/>
                  <a:gd name="connsiteY8" fmla="*/ 3189 h 2197114"/>
                  <a:gd name="connsiteX9" fmla="*/ 1146175 w 1646238"/>
                  <a:gd name="connsiteY9" fmla="*/ 292114 h 2197114"/>
                  <a:gd name="connsiteX10" fmla="*/ 1003300 w 1646238"/>
                  <a:gd name="connsiteY10" fmla="*/ 714389 h 2197114"/>
                  <a:gd name="connsiteX11" fmla="*/ 555625 w 1646238"/>
                  <a:gd name="connsiteY11" fmla="*/ 295289 h 2197114"/>
                  <a:gd name="connsiteX12" fmla="*/ 0 w 1646238"/>
                  <a:gd name="connsiteY12" fmla="*/ 203214 h 2197114"/>
                  <a:gd name="connsiteX13" fmla="*/ 31750 w 1646238"/>
                  <a:gd name="connsiteY13" fmla="*/ 1482739 h 2197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6238" h="2197114">
                    <a:moveTo>
                      <a:pt x="31750" y="1482739"/>
                    </a:moveTo>
                    <a:cubicBezTo>
                      <a:pt x="143933" y="1609739"/>
                      <a:pt x="245533" y="1776956"/>
                      <a:pt x="368300" y="1863739"/>
                    </a:cubicBezTo>
                    <a:cubicBezTo>
                      <a:pt x="491067" y="1950522"/>
                      <a:pt x="669925" y="1983331"/>
                      <a:pt x="768350" y="2003439"/>
                    </a:cubicBezTo>
                    <a:cubicBezTo>
                      <a:pt x="777875" y="2036247"/>
                      <a:pt x="881063" y="2132556"/>
                      <a:pt x="931863" y="2197114"/>
                    </a:cubicBezTo>
                    <a:lnTo>
                      <a:pt x="1646238" y="1697052"/>
                    </a:lnTo>
                    <a:lnTo>
                      <a:pt x="1501775" y="1470039"/>
                    </a:lnTo>
                    <a:cubicBezTo>
                      <a:pt x="1524000" y="1292239"/>
                      <a:pt x="1606550" y="1190639"/>
                      <a:pt x="1568450" y="936639"/>
                    </a:cubicBezTo>
                    <a:cubicBezTo>
                      <a:pt x="1530350" y="682639"/>
                      <a:pt x="1488017" y="587389"/>
                      <a:pt x="1447800" y="412764"/>
                    </a:cubicBezTo>
                    <a:cubicBezTo>
                      <a:pt x="1426633" y="276239"/>
                      <a:pt x="1475846" y="29647"/>
                      <a:pt x="1384300" y="3189"/>
                    </a:cubicBezTo>
                    <a:cubicBezTo>
                      <a:pt x="1292754" y="-23269"/>
                      <a:pt x="1192742" y="118547"/>
                      <a:pt x="1146175" y="292114"/>
                    </a:cubicBezTo>
                    <a:cubicBezTo>
                      <a:pt x="1099608" y="465681"/>
                      <a:pt x="1101725" y="713860"/>
                      <a:pt x="1003300" y="714389"/>
                    </a:cubicBezTo>
                    <a:cubicBezTo>
                      <a:pt x="904875" y="714918"/>
                      <a:pt x="704850" y="434989"/>
                      <a:pt x="555625" y="295289"/>
                    </a:cubicBezTo>
                    <a:lnTo>
                      <a:pt x="0" y="203214"/>
                    </a:lnTo>
                    <a:lnTo>
                      <a:pt x="31750" y="1482739"/>
                    </a:lnTo>
                    <a:close/>
                  </a:path>
                </a:pathLst>
              </a:cu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7">
                <a:extLst>
                  <a:ext uri="{FF2B5EF4-FFF2-40B4-BE49-F238E27FC236}">
                    <a16:creationId xmlns:a16="http://schemas.microsoft.com/office/drawing/2014/main" id="{2DDB320A-EECB-3111-5F4D-74F05B16C684}"/>
                  </a:ext>
                </a:extLst>
              </p:cNvPr>
              <p:cNvSpPr/>
              <p:nvPr/>
            </p:nvSpPr>
            <p:spPr>
              <a:xfrm rot="18963165">
                <a:off x="4334618" y="3323730"/>
                <a:ext cx="316016" cy="932831"/>
              </a:xfrm>
              <a:custGeom>
                <a:avLst/>
                <a:gdLst>
                  <a:gd name="connsiteX0" fmla="*/ 0 w 315035"/>
                  <a:gd name="connsiteY0" fmla="*/ 450050 h 900100"/>
                  <a:gd name="connsiteX1" fmla="*/ 157518 w 315035"/>
                  <a:gd name="connsiteY1" fmla="*/ 0 h 900100"/>
                  <a:gd name="connsiteX2" fmla="*/ 315036 w 315035"/>
                  <a:gd name="connsiteY2" fmla="*/ 450050 h 900100"/>
                  <a:gd name="connsiteX3" fmla="*/ 157518 w 315035"/>
                  <a:gd name="connsiteY3" fmla="*/ 900100 h 900100"/>
                  <a:gd name="connsiteX4" fmla="*/ 0 w 315035"/>
                  <a:gd name="connsiteY4" fmla="*/ 450050 h 900100"/>
                  <a:gd name="connsiteX0" fmla="*/ 0 w 315036"/>
                  <a:gd name="connsiteY0" fmla="*/ 450050 h 900100"/>
                  <a:gd name="connsiteX1" fmla="*/ 157518 w 315036"/>
                  <a:gd name="connsiteY1" fmla="*/ 0 h 900100"/>
                  <a:gd name="connsiteX2" fmla="*/ 315036 w 315036"/>
                  <a:gd name="connsiteY2" fmla="*/ 450050 h 900100"/>
                  <a:gd name="connsiteX3" fmla="*/ 157518 w 315036"/>
                  <a:gd name="connsiteY3" fmla="*/ 900100 h 900100"/>
                  <a:gd name="connsiteX4" fmla="*/ 0 w 315036"/>
                  <a:gd name="connsiteY4" fmla="*/ 450050 h 900100"/>
                  <a:gd name="connsiteX0" fmla="*/ 0 w 315036"/>
                  <a:gd name="connsiteY0" fmla="*/ 450063 h 900113"/>
                  <a:gd name="connsiteX1" fmla="*/ 157518 w 315036"/>
                  <a:gd name="connsiteY1" fmla="*/ 13 h 900113"/>
                  <a:gd name="connsiteX2" fmla="*/ 315036 w 315036"/>
                  <a:gd name="connsiteY2" fmla="*/ 450063 h 900113"/>
                  <a:gd name="connsiteX3" fmla="*/ 157518 w 315036"/>
                  <a:gd name="connsiteY3" fmla="*/ 900113 h 900113"/>
                  <a:gd name="connsiteX4" fmla="*/ 0 w 315036"/>
                  <a:gd name="connsiteY4" fmla="*/ 450063 h 900113"/>
                  <a:gd name="connsiteX0" fmla="*/ 348 w 315384"/>
                  <a:gd name="connsiteY0" fmla="*/ 450063 h 900113"/>
                  <a:gd name="connsiteX1" fmla="*/ 157866 w 315384"/>
                  <a:gd name="connsiteY1" fmla="*/ 13 h 900113"/>
                  <a:gd name="connsiteX2" fmla="*/ 315384 w 315384"/>
                  <a:gd name="connsiteY2" fmla="*/ 450063 h 900113"/>
                  <a:gd name="connsiteX3" fmla="*/ 157866 w 315384"/>
                  <a:gd name="connsiteY3" fmla="*/ 900113 h 900113"/>
                  <a:gd name="connsiteX4" fmla="*/ 348 w 315384"/>
                  <a:gd name="connsiteY4" fmla="*/ 450063 h 900113"/>
                  <a:gd name="connsiteX0" fmla="*/ 348 w 316016"/>
                  <a:gd name="connsiteY0" fmla="*/ 450063 h 900113"/>
                  <a:gd name="connsiteX1" fmla="*/ 157866 w 316016"/>
                  <a:gd name="connsiteY1" fmla="*/ 13 h 900113"/>
                  <a:gd name="connsiteX2" fmla="*/ 315384 w 316016"/>
                  <a:gd name="connsiteY2" fmla="*/ 450063 h 900113"/>
                  <a:gd name="connsiteX3" fmla="*/ 157866 w 316016"/>
                  <a:gd name="connsiteY3" fmla="*/ 900113 h 900113"/>
                  <a:gd name="connsiteX4" fmla="*/ 348 w 316016"/>
                  <a:gd name="connsiteY4" fmla="*/ 450063 h 900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016" h="900113">
                    <a:moveTo>
                      <a:pt x="348" y="450063"/>
                    </a:moveTo>
                    <a:cubicBezTo>
                      <a:pt x="-4415" y="193258"/>
                      <a:pt x="39235" y="-1886"/>
                      <a:pt x="157866" y="13"/>
                    </a:cubicBezTo>
                    <a:cubicBezTo>
                      <a:pt x="276497" y="1912"/>
                      <a:pt x="322045" y="193995"/>
                      <a:pt x="315384" y="450063"/>
                    </a:cubicBezTo>
                    <a:cubicBezTo>
                      <a:pt x="308723" y="706131"/>
                      <a:pt x="244861" y="900113"/>
                      <a:pt x="157866" y="900113"/>
                    </a:cubicBezTo>
                    <a:cubicBezTo>
                      <a:pt x="70871" y="900113"/>
                      <a:pt x="5111" y="706868"/>
                      <a:pt x="348" y="450063"/>
                    </a:cubicBezTo>
                    <a:close/>
                  </a:path>
                </a:pathLst>
              </a:cu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id="{7C32D721-CEC5-06C8-5DFE-4B26C56336C0}"/>
                  </a:ext>
                </a:extLst>
              </p:cNvPr>
              <p:cNvSpPr/>
              <p:nvPr/>
            </p:nvSpPr>
            <p:spPr>
              <a:xfrm>
                <a:off x="4419110" y="2837765"/>
                <a:ext cx="1395155" cy="2385265"/>
              </a:xfrm>
              <a:prstGeom prst="roundRect">
                <a:avLst>
                  <a:gd name="adj" fmla="val 3737"/>
                </a:avLst>
              </a:prstGeom>
              <a:solidFill>
                <a:schemeClr val="tx1">
                  <a:lumMod val="75000"/>
                  <a:lumOff val="2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四角形: 角を丸くする 13">
                <a:extLst>
                  <a:ext uri="{FF2B5EF4-FFF2-40B4-BE49-F238E27FC236}">
                    <a16:creationId xmlns:a16="http://schemas.microsoft.com/office/drawing/2014/main" id="{0689EF9C-4503-3736-831F-D43081A093A1}"/>
                  </a:ext>
                </a:extLst>
              </p:cNvPr>
              <p:cNvSpPr/>
              <p:nvPr/>
            </p:nvSpPr>
            <p:spPr>
              <a:xfrm>
                <a:off x="4492626" y="2917826"/>
                <a:ext cx="1248124" cy="2170189"/>
              </a:xfrm>
              <a:prstGeom prst="roundRect">
                <a:avLst>
                  <a:gd name="adj" fmla="val 1594"/>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5" name="フリーフォーム: 図形 14">
                <a:extLst>
                  <a:ext uri="{FF2B5EF4-FFF2-40B4-BE49-F238E27FC236}">
                    <a16:creationId xmlns:a16="http://schemas.microsoft.com/office/drawing/2014/main" id="{57D38890-7159-5135-7AB9-ACF9F445AE26}"/>
                  </a:ext>
                </a:extLst>
              </p:cNvPr>
              <p:cNvSpPr/>
              <p:nvPr/>
            </p:nvSpPr>
            <p:spPr>
              <a:xfrm>
                <a:off x="4543199" y="4207790"/>
                <a:ext cx="1127352" cy="635588"/>
              </a:xfrm>
              <a:custGeom>
                <a:avLst/>
                <a:gdLst>
                  <a:gd name="connsiteX0" fmla="*/ 0 w 1236160"/>
                  <a:gd name="connsiteY0" fmla="*/ 1044575 h 1090294"/>
                  <a:gd name="connsiteX1" fmla="*/ 1236160 w 1236160"/>
                  <a:gd name="connsiteY1" fmla="*/ 1044575 h 1090294"/>
                  <a:gd name="connsiteX2" fmla="*/ 1236160 w 1236160"/>
                  <a:gd name="connsiteY2" fmla="*/ 1090294 h 1090294"/>
                  <a:gd name="connsiteX3" fmla="*/ 0 w 1236160"/>
                  <a:gd name="connsiteY3" fmla="*/ 1090294 h 1090294"/>
                  <a:gd name="connsiteX4" fmla="*/ 0 w 1236160"/>
                  <a:gd name="connsiteY4" fmla="*/ 949610 h 1090294"/>
                  <a:gd name="connsiteX5" fmla="*/ 1236160 w 1236160"/>
                  <a:gd name="connsiteY5" fmla="*/ 949610 h 1090294"/>
                  <a:gd name="connsiteX6" fmla="*/ 1236160 w 1236160"/>
                  <a:gd name="connsiteY6" fmla="*/ 995329 h 1090294"/>
                  <a:gd name="connsiteX7" fmla="*/ 0 w 1236160"/>
                  <a:gd name="connsiteY7" fmla="*/ 995329 h 1090294"/>
                  <a:gd name="connsiteX8" fmla="*/ 0 w 1236160"/>
                  <a:gd name="connsiteY8" fmla="*/ 854649 h 1090294"/>
                  <a:gd name="connsiteX9" fmla="*/ 1236160 w 1236160"/>
                  <a:gd name="connsiteY9" fmla="*/ 854649 h 1090294"/>
                  <a:gd name="connsiteX10" fmla="*/ 1236160 w 1236160"/>
                  <a:gd name="connsiteY10" fmla="*/ 900368 h 1090294"/>
                  <a:gd name="connsiteX11" fmla="*/ 0 w 1236160"/>
                  <a:gd name="connsiteY11" fmla="*/ 900368 h 1090294"/>
                  <a:gd name="connsiteX12" fmla="*/ 0 w 1236160"/>
                  <a:gd name="connsiteY12" fmla="*/ 759688 h 1090294"/>
                  <a:gd name="connsiteX13" fmla="*/ 1236160 w 1236160"/>
                  <a:gd name="connsiteY13" fmla="*/ 759688 h 1090294"/>
                  <a:gd name="connsiteX14" fmla="*/ 1236160 w 1236160"/>
                  <a:gd name="connsiteY14" fmla="*/ 805407 h 1090294"/>
                  <a:gd name="connsiteX15" fmla="*/ 0 w 1236160"/>
                  <a:gd name="connsiteY15" fmla="*/ 805407 h 1090294"/>
                  <a:gd name="connsiteX16" fmla="*/ 0 w 1236160"/>
                  <a:gd name="connsiteY16" fmla="*/ 664727 h 1090294"/>
                  <a:gd name="connsiteX17" fmla="*/ 1236160 w 1236160"/>
                  <a:gd name="connsiteY17" fmla="*/ 664727 h 1090294"/>
                  <a:gd name="connsiteX18" fmla="*/ 1236160 w 1236160"/>
                  <a:gd name="connsiteY18" fmla="*/ 710446 h 1090294"/>
                  <a:gd name="connsiteX19" fmla="*/ 0 w 1236160"/>
                  <a:gd name="connsiteY19" fmla="*/ 710446 h 1090294"/>
                  <a:gd name="connsiteX20" fmla="*/ 0 w 1236160"/>
                  <a:gd name="connsiteY20" fmla="*/ 569766 h 1090294"/>
                  <a:gd name="connsiteX21" fmla="*/ 1236160 w 1236160"/>
                  <a:gd name="connsiteY21" fmla="*/ 569766 h 1090294"/>
                  <a:gd name="connsiteX22" fmla="*/ 1236160 w 1236160"/>
                  <a:gd name="connsiteY22" fmla="*/ 615485 h 1090294"/>
                  <a:gd name="connsiteX23" fmla="*/ 0 w 1236160"/>
                  <a:gd name="connsiteY23" fmla="*/ 615485 h 1090294"/>
                  <a:gd name="connsiteX24" fmla="*/ 0 w 1236160"/>
                  <a:gd name="connsiteY24" fmla="*/ 474805 h 1090294"/>
                  <a:gd name="connsiteX25" fmla="*/ 1236160 w 1236160"/>
                  <a:gd name="connsiteY25" fmla="*/ 474805 h 1090294"/>
                  <a:gd name="connsiteX26" fmla="*/ 1236160 w 1236160"/>
                  <a:gd name="connsiteY26" fmla="*/ 520524 h 1090294"/>
                  <a:gd name="connsiteX27" fmla="*/ 0 w 1236160"/>
                  <a:gd name="connsiteY27" fmla="*/ 520524 h 1090294"/>
                  <a:gd name="connsiteX28" fmla="*/ 0 w 1236160"/>
                  <a:gd name="connsiteY28" fmla="*/ 379844 h 1090294"/>
                  <a:gd name="connsiteX29" fmla="*/ 1236160 w 1236160"/>
                  <a:gd name="connsiteY29" fmla="*/ 379844 h 1090294"/>
                  <a:gd name="connsiteX30" fmla="*/ 1236160 w 1236160"/>
                  <a:gd name="connsiteY30" fmla="*/ 425563 h 1090294"/>
                  <a:gd name="connsiteX31" fmla="*/ 0 w 1236160"/>
                  <a:gd name="connsiteY31" fmla="*/ 425563 h 1090294"/>
                  <a:gd name="connsiteX32" fmla="*/ 0 w 1236160"/>
                  <a:gd name="connsiteY32" fmla="*/ 284883 h 1090294"/>
                  <a:gd name="connsiteX33" fmla="*/ 1236160 w 1236160"/>
                  <a:gd name="connsiteY33" fmla="*/ 284883 h 1090294"/>
                  <a:gd name="connsiteX34" fmla="*/ 1236160 w 1236160"/>
                  <a:gd name="connsiteY34" fmla="*/ 330602 h 1090294"/>
                  <a:gd name="connsiteX35" fmla="*/ 0 w 1236160"/>
                  <a:gd name="connsiteY35" fmla="*/ 330602 h 1090294"/>
                  <a:gd name="connsiteX36" fmla="*/ 0 w 1236160"/>
                  <a:gd name="connsiteY36" fmla="*/ 189922 h 1090294"/>
                  <a:gd name="connsiteX37" fmla="*/ 1236160 w 1236160"/>
                  <a:gd name="connsiteY37" fmla="*/ 189922 h 1090294"/>
                  <a:gd name="connsiteX38" fmla="*/ 1236160 w 1236160"/>
                  <a:gd name="connsiteY38" fmla="*/ 235641 h 1090294"/>
                  <a:gd name="connsiteX39" fmla="*/ 0 w 1236160"/>
                  <a:gd name="connsiteY39" fmla="*/ 235641 h 1090294"/>
                  <a:gd name="connsiteX40" fmla="*/ 0 w 1236160"/>
                  <a:gd name="connsiteY40" fmla="*/ 94961 h 1090294"/>
                  <a:gd name="connsiteX41" fmla="*/ 1236160 w 1236160"/>
                  <a:gd name="connsiteY41" fmla="*/ 94961 h 1090294"/>
                  <a:gd name="connsiteX42" fmla="*/ 1236160 w 1236160"/>
                  <a:gd name="connsiteY42" fmla="*/ 140680 h 1090294"/>
                  <a:gd name="connsiteX43" fmla="*/ 0 w 1236160"/>
                  <a:gd name="connsiteY43" fmla="*/ 140680 h 1090294"/>
                  <a:gd name="connsiteX44" fmla="*/ 0 w 1236160"/>
                  <a:gd name="connsiteY44" fmla="*/ 0 h 1090294"/>
                  <a:gd name="connsiteX45" fmla="*/ 1236160 w 1236160"/>
                  <a:gd name="connsiteY45" fmla="*/ 0 h 1090294"/>
                  <a:gd name="connsiteX46" fmla="*/ 1236160 w 1236160"/>
                  <a:gd name="connsiteY46" fmla="*/ 45719 h 1090294"/>
                  <a:gd name="connsiteX47" fmla="*/ 0 w 1236160"/>
                  <a:gd name="connsiteY47" fmla="*/ 45719 h 109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36160" h="1090294">
                    <a:moveTo>
                      <a:pt x="0" y="1044575"/>
                    </a:moveTo>
                    <a:lnTo>
                      <a:pt x="1236160" y="1044575"/>
                    </a:lnTo>
                    <a:lnTo>
                      <a:pt x="1236160" y="1090294"/>
                    </a:lnTo>
                    <a:lnTo>
                      <a:pt x="0" y="1090294"/>
                    </a:lnTo>
                    <a:close/>
                    <a:moveTo>
                      <a:pt x="0" y="949610"/>
                    </a:moveTo>
                    <a:lnTo>
                      <a:pt x="1236160" y="949610"/>
                    </a:lnTo>
                    <a:lnTo>
                      <a:pt x="1236160" y="995329"/>
                    </a:lnTo>
                    <a:lnTo>
                      <a:pt x="0" y="995329"/>
                    </a:lnTo>
                    <a:close/>
                    <a:moveTo>
                      <a:pt x="0" y="854649"/>
                    </a:moveTo>
                    <a:lnTo>
                      <a:pt x="1236160" y="854649"/>
                    </a:lnTo>
                    <a:lnTo>
                      <a:pt x="1236160" y="900368"/>
                    </a:lnTo>
                    <a:lnTo>
                      <a:pt x="0" y="900368"/>
                    </a:lnTo>
                    <a:close/>
                    <a:moveTo>
                      <a:pt x="0" y="759688"/>
                    </a:moveTo>
                    <a:lnTo>
                      <a:pt x="1236160" y="759688"/>
                    </a:lnTo>
                    <a:lnTo>
                      <a:pt x="1236160" y="805407"/>
                    </a:lnTo>
                    <a:lnTo>
                      <a:pt x="0" y="805407"/>
                    </a:lnTo>
                    <a:close/>
                    <a:moveTo>
                      <a:pt x="0" y="664727"/>
                    </a:moveTo>
                    <a:lnTo>
                      <a:pt x="1236160" y="664727"/>
                    </a:lnTo>
                    <a:lnTo>
                      <a:pt x="1236160" y="710446"/>
                    </a:lnTo>
                    <a:lnTo>
                      <a:pt x="0" y="710446"/>
                    </a:lnTo>
                    <a:close/>
                    <a:moveTo>
                      <a:pt x="0" y="569766"/>
                    </a:moveTo>
                    <a:lnTo>
                      <a:pt x="1236160" y="569766"/>
                    </a:lnTo>
                    <a:lnTo>
                      <a:pt x="1236160" y="615485"/>
                    </a:lnTo>
                    <a:lnTo>
                      <a:pt x="0" y="615485"/>
                    </a:lnTo>
                    <a:close/>
                    <a:moveTo>
                      <a:pt x="0" y="474805"/>
                    </a:moveTo>
                    <a:lnTo>
                      <a:pt x="1236160" y="474805"/>
                    </a:lnTo>
                    <a:lnTo>
                      <a:pt x="1236160" y="520524"/>
                    </a:lnTo>
                    <a:lnTo>
                      <a:pt x="0" y="520524"/>
                    </a:lnTo>
                    <a:close/>
                    <a:moveTo>
                      <a:pt x="0" y="379844"/>
                    </a:moveTo>
                    <a:lnTo>
                      <a:pt x="1236160" y="379844"/>
                    </a:lnTo>
                    <a:lnTo>
                      <a:pt x="1236160" y="425563"/>
                    </a:lnTo>
                    <a:lnTo>
                      <a:pt x="0" y="425563"/>
                    </a:lnTo>
                    <a:close/>
                    <a:moveTo>
                      <a:pt x="0" y="284883"/>
                    </a:moveTo>
                    <a:lnTo>
                      <a:pt x="1236160" y="284883"/>
                    </a:lnTo>
                    <a:lnTo>
                      <a:pt x="1236160" y="330602"/>
                    </a:lnTo>
                    <a:lnTo>
                      <a:pt x="0" y="330602"/>
                    </a:lnTo>
                    <a:close/>
                    <a:moveTo>
                      <a:pt x="0" y="189922"/>
                    </a:moveTo>
                    <a:lnTo>
                      <a:pt x="1236160" y="189922"/>
                    </a:lnTo>
                    <a:lnTo>
                      <a:pt x="1236160" y="235641"/>
                    </a:lnTo>
                    <a:lnTo>
                      <a:pt x="0" y="235641"/>
                    </a:lnTo>
                    <a:close/>
                    <a:moveTo>
                      <a:pt x="0" y="94961"/>
                    </a:moveTo>
                    <a:lnTo>
                      <a:pt x="1236160" y="94961"/>
                    </a:lnTo>
                    <a:lnTo>
                      <a:pt x="1236160" y="140680"/>
                    </a:lnTo>
                    <a:lnTo>
                      <a:pt x="0" y="140680"/>
                    </a:lnTo>
                    <a:close/>
                    <a:moveTo>
                      <a:pt x="0" y="0"/>
                    </a:moveTo>
                    <a:lnTo>
                      <a:pt x="1236160" y="0"/>
                    </a:lnTo>
                    <a:lnTo>
                      <a:pt x="1236160" y="45719"/>
                    </a:lnTo>
                    <a:lnTo>
                      <a:pt x="0" y="45719"/>
                    </a:lnTo>
                    <a:close/>
                  </a:path>
                </a:pathLst>
              </a:cu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nvGrpSpPr>
              <p:cNvPr id="16" name="グループ化 15">
                <a:extLst>
                  <a:ext uri="{FF2B5EF4-FFF2-40B4-BE49-F238E27FC236}">
                    <a16:creationId xmlns:a16="http://schemas.microsoft.com/office/drawing/2014/main" id="{7CE58F7E-4973-52D1-D32B-EC71F31FCEB2}"/>
                  </a:ext>
                </a:extLst>
              </p:cNvPr>
              <p:cNvGrpSpPr/>
              <p:nvPr/>
            </p:nvGrpSpPr>
            <p:grpSpPr>
              <a:xfrm>
                <a:off x="4763890" y="3240954"/>
                <a:ext cx="705594" cy="872241"/>
                <a:chOff x="1263914" y="3178175"/>
                <a:chExt cx="677544" cy="837565"/>
              </a:xfrm>
            </p:grpSpPr>
            <p:sp>
              <p:nvSpPr>
                <p:cNvPr id="23" name="四角形: 上の 2 つの角を丸める 22">
                  <a:extLst>
                    <a:ext uri="{FF2B5EF4-FFF2-40B4-BE49-F238E27FC236}">
                      <a16:creationId xmlns:a16="http://schemas.microsoft.com/office/drawing/2014/main" id="{CC369404-A4F9-0934-B362-6B299A9A88D3}"/>
                    </a:ext>
                  </a:extLst>
                </p:cNvPr>
                <p:cNvSpPr/>
                <p:nvPr/>
              </p:nvSpPr>
              <p:spPr>
                <a:xfrm>
                  <a:off x="1263914" y="3178175"/>
                  <a:ext cx="677544" cy="837565"/>
                </a:xfrm>
                <a:prstGeom prst="round2SameRect">
                  <a:avLst>
                    <a:gd name="adj1" fmla="val 0"/>
                    <a:gd name="adj2" fmla="val 0"/>
                  </a:avLst>
                </a:prstGeom>
                <a:solidFill>
                  <a:srgbClr val="00B0F0"/>
                </a:solidFill>
                <a:ln>
                  <a:no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フリーフォーム: 図形 23">
                  <a:extLst>
                    <a:ext uri="{FF2B5EF4-FFF2-40B4-BE49-F238E27FC236}">
                      <a16:creationId xmlns:a16="http://schemas.microsoft.com/office/drawing/2014/main" id="{ED7117D8-65FD-E9BB-7590-49FDA9268A28}"/>
                    </a:ext>
                  </a:extLst>
                </p:cNvPr>
                <p:cNvSpPr/>
                <p:nvPr/>
              </p:nvSpPr>
              <p:spPr>
                <a:xfrm>
                  <a:off x="1354089" y="3269310"/>
                  <a:ext cx="502393" cy="745710"/>
                </a:xfrm>
                <a:custGeom>
                  <a:avLst/>
                  <a:gdLst>
                    <a:gd name="connsiteX0" fmla="*/ 332594 w 534872"/>
                    <a:gd name="connsiteY0" fmla="*/ 973 h 793920"/>
                    <a:gd name="connsiteX1" fmla="*/ 449115 w 534872"/>
                    <a:gd name="connsiteY1" fmla="*/ 59481 h 793920"/>
                    <a:gd name="connsiteX2" fmla="*/ 507623 w 534872"/>
                    <a:gd name="connsiteY2" fmla="*/ 176002 h 793920"/>
                    <a:gd name="connsiteX3" fmla="*/ 503939 w 534872"/>
                    <a:gd name="connsiteY3" fmla="*/ 219124 h 793920"/>
                    <a:gd name="connsiteX4" fmla="*/ 505516 w 534872"/>
                    <a:gd name="connsiteY4" fmla="*/ 220405 h 793920"/>
                    <a:gd name="connsiteX5" fmla="*/ 520442 w 534872"/>
                    <a:gd name="connsiteY5" fmla="*/ 263830 h 793920"/>
                    <a:gd name="connsiteX6" fmla="*/ 469482 w 534872"/>
                    <a:gd name="connsiteY6" fmla="*/ 325242 h 793920"/>
                    <a:gd name="connsiteX7" fmla="*/ 465484 w 534872"/>
                    <a:gd name="connsiteY7" fmla="*/ 324269 h 793920"/>
                    <a:gd name="connsiteX8" fmla="*/ 456606 w 534872"/>
                    <a:gd name="connsiteY8" fmla="*/ 357251 h 793920"/>
                    <a:gd name="connsiteX9" fmla="*/ 345849 w 534872"/>
                    <a:gd name="connsiteY9" fmla="*/ 484974 h 793920"/>
                    <a:gd name="connsiteX10" fmla="*/ 313755 w 534872"/>
                    <a:gd name="connsiteY10" fmla="*/ 496463 h 793920"/>
                    <a:gd name="connsiteX11" fmla="*/ 329902 w 534872"/>
                    <a:gd name="connsiteY11" fmla="*/ 561049 h 793920"/>
                    <a:gd name="connsiteX12" fmla="*/ 380091 w 534872"/>
                    <a:gd name="connsiteY12" fmla="*/ 561049 h 793920"/>
                    <a:gd name="connsiteX13" fmla="*/ 380091 w 534872"/>
                    <a:gd name="connsiteY13" fmla="*/ 561050 h 793920"/>
                    <a:gd name="connsiteX14" fmla="*/ 434104 w 534872"/>
                    <a:gd name="connsiteY14" fmla="*/ 561050 h 793920"/>
                    <a:gd name="connsiteX15" fmla="*/ 534872 w 534872"/>
                    <a:gd name="connsiteY15" fmla="*/ 661818 h 793920"/>
                    <a:gd name="connsiteX16" fmla="*/ 534872 w 534872"/>
                    <a:gd name="connsiteY16" fmla="*/ 793920 h 793920"/>
                    <a:gd name="connsiteX17" fmla="*/ 0 w 534872"/>
                    <a:gd name="connsiteY17" fmla="*/ 793920 h 793920"/>
                    <a:gd name="connsiteX18" fmla="*/ 0 w 534872"/>
                    <a:gd name="connsiteY18" fmla="*/ 661818 h 793920"/>
                    <a:gd name="connsiteX19" fmla="*/ 100768 w 534872"/>
                    <a:gd name="connsiteY19" fmla="*/ 561050 h 793920"/>
                    <a:gd name="connsiteX20" fmla="*/ 149581 w 534872"/>
                    <a:gd name="connsiteY20" fmla="*/ 561050 h 793920"/>
                    <a:gd name="connsiteX21" fmla="*/ 149581 w 534872"/>
                    <a:gd name="connsiteY21" fmla="*/ 561049 h 793920"/>
                    <a:gd name="connsiteX22" fmla="*/ 199774 w 534872"/>
                    <a:gd name="connsiteY22" fmla="*/ 561049 h 793920"/>
                    <a:gd name="connsiteX23" fmla="*/ 215921 w 534872"/>
                    <a:gd name="connsiteY23" fmla="*/ 496463 h 793920"/>
                    <a:gd name="connsiteX24" fmla="*/ 183827 w 534872"/>
                    <a:gd name="connsiteY24" fmla="*/ 484974 h 793920"/>
                    <a:gd name="connsiteX25" fmla="*/ 73070 w 534872"/>
                    <a:gd name="connsiteY25" fmla="*/ 357251 h 793920"/>
                    <a:gd name="connsiteX26" fmla="*/ 64070 w 534872"/>
                    <a:gd name="connsiteY26" fmla="*/ 323816 h 793920"/>
                    <a:gd name="connsiteX27" fmla="*/ 58211 w 534872"/>
                    <a:gd name="connsiteY27" fmla="*/ 325242 h 793920"/>
                    <a:gd name="connsiteX28" fmla="*/ 7251 w 534872"/>
                    <a:gd name="connsiteY28" fmla="*/ 263830 h 793920"/>
                    <a:gd name="connsiteX29" fmla="*/ 22177 w 534872"/>
                    <a:gd name="connsiteY29" fmla="*/ 220405 h 793920"/>
                    <a:gd name="connsiteX30" fmla="*/ 31870 w 534872"/>
                    <a:gd name="connsiteY30" fmla="*/ 212529 h 793920"/>
                    <a:gd name="connsiteX31" fmla="*/ 28750 w 534872"/>
                    <a:gd name="connsiteY31" fmla="*/ 176003 h 793920"/>
                    <a:gd name="connsiteX32" fmla="*/ 87258 w 534872"/>
                    <a:gd name="connsiteY32" fmla="*/ 59482 h 793920"/>
                    <a:gd name="connsiteX33" fmla="*/ 203779 w 534872"/>
                    <a:gd name="connsiteY33" fmla="*/ 974 h 793920"/>
                    <a:gd name="connsiteX34" fmla="*/ 261782 w 534872"/>
                    <a:gd name="connsiteY34" fmla="*/ 5929 h 793920"/>
                    <a:gd name="connsiteX35" fmla="*/ 268186 w 534872"/>
                    <a:gd name="connsiteY35" fmla="*/ 9753 h 793920"/>
                    <a:gd name="connsiteX36" fmla="*/ 274591 w 534872"/>
                    <a:gd name="connsiteY36" fmla="*/ 5928 h 793920"/>
                    <a:gd name="connsiteX37" fmla="*/ 332594 w 534872"/>
                    <a:gd name="connsiteY37" fmla="*/ 973 h 79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34872" h="793920">
                      <a:moveTo>
                        <a:pt x="332594" y="973"/>
                      </a:moveTo>
                      <a:cubicBezTo>
                        <a:pt x="372912" y="5448"/>
                        <a:pt x="414938" y="25305"/>
                        <a:pt x="449115" y="59481"/>
                      </a:cubicBezTo>
                      <a:cubicBezTo>
                        <a:pt x="483291" y="93658"/>
                        <a:pt x="503148" y="135684"/>
                        <a:pt x="507623" y="176002"/>
                      </a:cubicBezTo>
                      <a:lnTo>
                        <a:pt x="503939" y="219124"/>
                      </a:lnTo>
                      <a:lnTo>
                        <a:pt x="505516" y="220405"/>
                      </a:lnTo>
                      <a:cubicBezTo>
                        <a:pt x="514738" y="231518"/>
                        <a:pt x="520442" y="246871"/>
                        <a:pt x="520442" y="263830"/>
                      </a:cubicBezTo>
                      <a:cubicBezTo>
                        <a:pt x="520442" y="297747"/>
                        <a:pt x="497626" y="325242"/>
                        <a:pt x="469482" y="325242"/>
                      </a:cubicBezTo>
                      <a:lnTo>
                        <a:pt x="465484" y="324269"/>
                      </a:lnTo>
                      <a:lnTo>
                        <a:pt x="456606" y="357251"/>
                      </a:lnTo>
                      <a:cubicBezTo>
                        <a:pt x="435542" y="414678"/>
                        <a:pt x="395648" y="460684"/>
                        <a:pt x="345849" y="484974"/>
                      </a:cubicBezTo>
                      <a:lnTo>
                        <a:pt x="313755" y="496463"/>
                      </a:lnTo>
                      <a:lnTo>
                        <a:pt x="329902" y="561049"/>
                      </a:lnTo>
                      <a:lnTo>
                        <a:pt x="380091" y="561049"/>
                      </a:lnTo>
                      <a:lnTo>
                        <a:pt x="380091" y="561050"/>
                      </a:lnTo>
                      <a:lnTo>
                        <a:pt x="434104" y="561050"/>
                      </a:lnTo>
                      <a:cubicBezTo>
                        <a:pt x="489757" y="561050"/>
                        <a:pt x="534872" y="606165"/>
                        <a:pt x="534872" y="661818"/>
                      </a:cubicBezTo>
                      <a:lnTo>
                        <a:pt x="534872" y="793920"/>
                      </a:lnTo>
                      <a:lnTo>
                        <a:pt x="0" y="793920"/>
                      </a:lnTo>
                      <a:lnTo>
                        <a:pt x="0" y="661818"/>
                      </a:lnTo>
                      <a:cubicBezTo>
                        <a:pt x="0" y="606165"/>
                        <a:pt x="45115" y="561050"/>
                        <a:pt x="100768" y="561050"/>
                      </a:cubicBezTo>
                      <a:lnTo>
                        <a:pt x="149581" y="561050"/>
                      </a:lnTo>
                      <a:lnTo>
                        <a:pt x="149581" y="561049"/>
                      </a:lnTo>
                      <a:lnTo>
                        <a:pt x="199774" y="561049"/>
                      </a:lnTo>
                      <a:lnTo>
                        <a:pt x="215921" y="496463"/>
                      </a:lnTo>
                      <a:lnTo>
                        <a:pt x="183827" y="484974"/>
                      </a:lnTo>
                      <a:cubicBezTo>
                        <a:pt x="134028" y="460684"/>
                        <a:pt x="94134" y="414678"/>
                        <a:pt x="73070" y="357251"/>
                      </a:cubicBezTo>
                      <a:lnTo>
                        <a:pt x="64070" y="323816"/>
                      </a:lnTo>
                      <a:lnTo>
                        <a:pt x="58211" y="325242"/>
                      </a:lnTo>
                      <a:cubicBezTo>
                        <a:pt x="30067" y="325242"/>
                        <a:pt x="7251" y="297747"/>
                        <a:pt x="7251" y="263830"/>
                      </a:cubicBezTo>
                      <a:cubicBezTo>
                        <a:pt x="7251" y="246871"/>
                        <a:pt x="12955" y="231518"/>
                        <a:pt x="22177" y="220405"/>
                      </a:cubicBezTo>
                      <a:lnTo>
                        <a:pt x="31870" y="212529"/>
                      </a:lnTo>
                      <a:lnTo>
                        <a:pt x="28750" y="176003"/>
                      </a:lnTo>
                      <a:cubicBezTo>
                        <a:pt x="33225" y="135685"/>
                        <a:pt x="53082" y="93659"/>
                        <a:pt x="87258" y="59482"/>
                      </a:cubicBezTo>
                      <a:cubicBezTo>
                        <a:pt x="121435" y="25306"/>
                        <a:pt x="163461" y="5449"/>
                        <a:pt x="203779" y="974"/>
                      </a:cubicBezTo>
                      <a:cubicBezTo>
                        <a:pt x="223938" y="-1264"/>
                        <a:pt x="243671" y="344"/>
                        <a:pt x="261782" y="5929"/>
                      </a:cubicBezTo>
                      <a:lnTo>
                        <a:pt x="268186" y="9753"/>
                      </a:lnTo>
                      <a:lnTo>
                        <a:pt x="274591" y="5928"/>
                      </a:lnTo>
                      <a:cubicBezTo>
                        <a:pt x="292702" y="343"/>
                        <a:pt x="312435" y="-1265"/>
                        <a:pt x="332594" y="97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7" name="正方形/長方形 16">
                <a:extLst>
                  <a:ext uri="{FF2B5EF4-FFF2-40B4-BE49-F238E27FC236}">
                    <a16:creationId xmlns:a16="http://schemas.microsoft.com/office/drawing/2014/main" id="{81949F57-0BAA-33BC-26DF-04ABA8DAE10F}"/>
                  </a:ext>
                </a:extLst>
              </p:cNvPr>
              <p:cNvSpPr/>
              <p:nvPr/>
            </p:nvSpPr>
            <p:spPr>
              <a:xfrm>
                <a:off x="4543199" y="3007970"/>
                <a:ext cx="1127352" cy="166504"/>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四角形: 角を丸くする 17">
                <a:extLst>
                  <a:ext uri="{FF2B5EF4-FFF2-40B4-BE49-F238E27FC236}">
                    <a16:creationId xmlns:a16="http://schemas.microsoft.com/office/drawing/2014/main" id="{AE83C194-ECEF-5869-87DA-4608FC16105A}"/>
                  </a:ext>
                </a:extLst>
              </p:cNvPr>
              <p:cNvSpPr/>
              <p:nvPr/>
            </p:nvSpPr>
            <p:spPr>
              <a:xfrm rot="1800000">
                <a:off x="4144556" y="3980447"/>
                <a:ext cx="545539" cy="267803"/>
              </a:xfrm>
              <a:prstGeom prst="roundRect">
                <a:avLst>
                  <a:gd name="adj" fmla="val 50000"/>
                </a:avLst>
              </a:pr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四角形: 角を丸くする 18">
                <a:extLst>
                  <a:ext uri="{FF2B5EF4-FFF2-40B4-BE49-F238E27FC236}">
                    <a16:creationId xmlns:a16="http://schemas.microsoft.com/office/drawing/2014/main" id="{08E51E91-4445-1E44-86DA-64E62EACA39E}"/>
                  </a:ext>
                </a:extLst>
              </p:cNvPr>
              <p:cNvSpPr/>
              <p:nvPr/>
            </p:nvSpPr>
            <p:spPr>
              <a:xfrm rot="1800000">
                <a:off x="4144556" y="4291597"/>
                <a:ext cx="545539" cy="267803"/>
              </a:xfrm>
              <a:prstGeom prst="roundRect">
                <a:avLst>
                  <a:gd name="adj" fmla="val 50000"/>
                </a:avLst>
              </a:pr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a16="http://schemas.microsoft.com/office/drawing/2014/main" id="{78831975-E90F-4C63-53E9-F741B3DEC0BE}"/>
                  </a:ext>
                </a:extLst>
              </p:cNvPr>
              <p:cNvSpPr/>
              <p:nvPr/>
            </p:nvSpPr>
            <p:spPr>
              <a:xfrm rot="1800000">
                <a:off x="4155629" y="4583019"/>
                <a:ext cx="472688" cy="243033"/>
              </a:xfrm>
              <a:prstGeom prst="roundRect">
                <a:avLst>
                  <a:gd name="adj" fmla="val 50000"/>
                </a:avLst>
              </a:pr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フリーフォーム: 図形 20">
                <a:extLst>
                  <a:ext uri="{FF2B5EF4-FFF2-40B4-BE49-F238E27FC236}">
                    <a16:creationId xmlns:a16="http://schemas.microsoft.com/office/drawing/2014/main" id="{EF57C903-F48C-C8E7-4106-BA1FE26F29C6}"/>
                  </a:ext>
                </a:extLst>
              </p:cNvPr>
              <p:cNvSpPr/>
              <p:nvPr/>
            </p:nvSpPr>
            <p:spPr>
              <a:xfrm>
                <a:off x="5432824" y="5226502"/>
                <a:ext cx="897484" cy="688314"/>
              </a:xfrm>
              <a:custGeom>
                <a:avLst/>
                <a:gdLst>
                  <a:gd name="connsiteX0" fmla="*/ 810597 w 897484"/>
                  <a:gd name="connsiteY0" fmla="*/ 487 h 688314"/>
                  <a:gd name="connsiteX1" fmla="*/ 831732 w 897484"/>
                  <a:gd name="connsiteY1" fmla="*/ 13884 h 688314"/>
                  <a:gd name="connsiteX2" fmla="*/ 897484 w 897484"/>
                  <a:gd name="connsiteY2" fmla="*/ 107342 h 688314"/>
                  <a:gd name="connsiteX3" fmla="*/ 71709 w 897484"/>
                  <a:gd name="connsiteY3" fmla="*/ 688314 h 688314"/>
                  <a:gd name="connsiteX4" fmla="*/ 5957 w 897484"/>
                  <a:gd name="connsiteY4" fmla="*/ 594856 h 688314"/>
                  <a:gd name="connsiteX5" fmla="*/ 13884 w 897484"/>
                  <a:gd name="connsiteY5" fmla="*/ 549303 h 688314"/>
                  <a:gd name="connsiteX6" fmla="*/ 786179 w 897484"/>
                  <a:gd name="connsiteY6" fmla="*/ 5957 h 688314"/>
                  <a:gd name="connsiteX7" fmla="*/ 810597 w 897484"/>
                  <a:gd name="connsiteY7" fmla="*/ 487 h 688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7484" h="688314">
                    <a:moveTo>
                      <a:pt x="810597" y="487"/>
                    </a:moveTo>
                    <a:cubicBezTo>
                      <a:pt x="818841" y="1921"/>
                      <a:pt x="826537" y="6500"/>
                      <a:pt x="831732" y="13884"/>
                    </a:cubicBezTo>
                    <a:lnTo>
                      <a:pt x="897484" y="107342"/>
                    </a:lnTo>
                    <a:lnTo>
                      <a:pt x="71709" y="688314"/>
                    </a:lnTo>
                    <a:lnTo>
                      <a:pt x="5957" y="594856"/>
                    </a:lnTo>
                    <a:cubicBezTo>
                      <a:pt x="-4433" y="580088"/>
                      <a:pt x="-884" y="559693"/>
                      <a:pt x="13884" y="549303"/>
                    </a:cubicBezTo>
                    <a:lnTo>
                      <a:pt x="786179" y="5957"/>
                    </a:lnTo>
                    <a:cubicBezTo>
                      <a:pt x="793563" y="762"/>
                      <a:pt x="802354" y="-948"/>
                      <a:pt x="810597" y="487"/>
                    </a:cubicBezTo>
                    <a:close/>
                  </a:path>
                </a:pathLst>
              </a:cu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2" name="フリーフォーム: 図形 21">
                <a:extLst>
                  <a:ext uri="{FF2B5EF4-FFF2-40B4-BE49-F238E27FC236}">
                    <a16:creationId xmlns:a16="http://schemas.microsoft.com/office/drawing/2014/main" id="{74E7434D-1CC4-B174-C559-CE677FD28B70}"/>
                  </a:ext>
                </a:extLst>
              </p:cNvPr>
              <p:cNvSpPr/>
              <p:nvPr/>
            </p:nvSpPr>
            <p:spPr>
              <a:xfrm>
                <a:off x="5452355" y="5275970"/>
                <a:ext cx="1438916" cy="662348"/>
              </a:xfrm>
              <a:custGeom>
                <a:avLst/>
                <a:gdLst>
                  <a:gd name="connsiteX0" fmla="*/ 946795 w 1438916"/>
                  <a:gd name="connsiteY0" fmla="*/ 1119 h 662348"/>
                  <a:gd name="connsiteX1" fmla="*/ 995378 w 1438916"/>
                  <a:gd name="connsiteY1" fmla="*/ 31917 h 662348"/>
                  <a:gd name="connsiteX2" fmla="*/ 1438916 w 1438916"/>
                  <a:gd name="connsiteY2" fmla="*/ 662348 h 662348"/>
                  <a:gd name="connsiteX3" fmla="*/ 0 w 1438916"/>
                  <a:gd name="connsiteY3" fmla="*/ 662348 h 662348"/>
                  <a:gd name="connsiteX4" fmla="*/ 7723 w 1438916"/>
                  <a:gd name="connsiteY4" fmla="*/ 642107 h 662348"/>
                  <a:gd name="connsiteX5" fmla="*/ 28251 w 1438916"/>
                  <a:gd name="connsiteY5" fmla="*/ 620443 h 662348"/>
                  <a:gd name="connsiteX6" fmla="*/ 890664 w 1438916"/>
                  <a:gd name="connsiteY6" fmla="*/ 13694 h 662348"/>
                  <a:gd name="connsiteX7" fmla="*/ 946795 w 1438916"/>
                  <a:gd name="connsiteY7" fmla="*/ 1119 h 662348"/>
                  <a:gd name="connsiteX0" fmla="*/ 946795 w 1438916"/>
                  <a:gd name="connsiteY0" fmla="*/ 1119 h 736686"/>
                  <a:gd name="connsiteX1" fmla="*/ 995378 w 1438916"/>
                  <a:gd name="connsiteY1" fmla="*/ 31917 h 736686"/>
                  <a:gd name="connsiteX2" fmla="*/ 1438916 w 1438916"/>
                  <a:gd name="connsiteY2" fmla="*/ 662348 h 736686"/>
                  <a:gd name="connsiteX3" fmla="*/ 815095 w 1438916"/>
                  <a:gd name="connsiteY3" fmla="*/ 736686 h 736686"/>
                  <a:gd name="connsiteX4" fmla="*/ 0 w 1438916"/>
                  <a:gd name="connsiteY4" fmla="*/ 662348 h 736686"/>
                  <a:gd name="connsiteX5" fmla="*/ 7723 w 1438916"/>
                  <a:gd name="connsiteY5" fmla="*/ 642107 h 736686"/>
                  <a:gd name="connsiteX6" fmla="*/ 28251 w 1438916"/>
                  <a:gd name="connsiteY6" fmla="*/ 620443 h 736686"/>
                  <a:gd name="connsiteX7" fmla="*/ 890664 w 1438916"/>
                  <a:gd name="connsiteY7" fmla="*/ 13694 h 736686"/>
                  <a:gd name="connsiteX8" fmla="*/ 946795 w 1438916"/>
                  <a:gd name="connsiteY8" fmla="*/ 1119 h 736686"/>
                  <a:gd name="connsiteX0" fmla="*/ 815095 w 1438916"/>
                  <a:gd name="connsiteY0" fmla="*/ 736686 h 828126"/>
                  <a:gd name="connsiteX1" fmla="*/ 0 w 1438916"/>
                  <a:gd name="connsiteY1" fmla="*/ 662348 h 828126"/>
                  <a:gd name="connsiteX2" fmla="*/ 7723 w 1438916"/>
                  <a:gd name="connsiteY2" fmla="*/ 642107 h 828126"/>
                  <a:gd name="connsiteX3" fmla="*/ 28251 w 1438916"/>
                  <a:gd name="connsiteY3" fmla="*/ 620443 h 828126"/>
                  <a:gd name="connsiteX4" fmla="*/ 890664 w 1438916"/>
                  <a:gd name="connsiteY4" fmla="*/ 13694 h 828126"/>
                  <a:gd name="connsiteX5" fmla="*/ 946795 w 1438916"/>
                  <a:gd name="connsiteY5" fmla="*/ 1119 h 828126"/>
                  <a:gd name="connsiteX6" fmla="*/ 995378 w 1438916"/>
                  <a:gd name="connsiteY6" fmla="*/ 31917 h 828126"/>
                  <a:gd name="connsiteX7" fmla="*/ 1438916 w 1438916"/>
                  <a:gd name="connsiteY7" fmla="*/ 662348 h 828126"/>
                  <a:gd name="connsiteX8" fmla="*/ 906535 w 1438916"/>
                  <a:gd name="connsiteY8" fmla="*/ 828126 h 828126"/>
                  <a:gd name="connsiteX0" fmla="*/ 0 w 1438916"/>
                  <a:gd name="connsiteY0" fmla="*/ 662348 h 828126"/>
                  <a:gd name="connsiteX1" fmla="*/ 7723 w 1438916"/>
                  <a:gd name="connsiteY1" fmla="*/ 642107 h 828126"/>
                  <a:gd name="connsiteX2" fmla="*/ 28251 w 1438916"/>
                  <a:gd name="connsiteY2" fmla="*/ 620443 h 828126"/>
                  <a:gd name="connsiteX3" fmla="*/ 890664 w 1438916"/>
                  <a:gd name="connsiteY3" fmla="*/ 13694 h 828126"/>
                  <a:gd name="connsiteX4" fmla="*/ 946795 w 1438916"/>
                  <a:gd name="connsiteY4" fmla="*/ 1119 h 828126"/>
                  <a:gd name="connsiteX5" fmla="*/ 995378 w 1438916"/>
                  <a:gd name="connsiteY5" fmla="*/ 31917 h 828126"/>
                  <a:gd name="connsiteX6" fmla="*/ 1438916 w 1438916"/>
                  <a:gd name="connsiteY6" fmla="*/ 662348 h 828126"/>
                  <a:gd name="connsiteX7" fmla="*/ 906535 w 1438916"/>
                  <a:gd name="connsiteY7" fmla="*/ 828126 h 828126"/>
                  <a:gd name="connsiteX0" fmla="*/ 0 w 1438916"/>
                  <a:gd name="connsiteY0" fmla="*/ 662348 h 662348"/>
                  <a:gd name="connsiteX1" fmla="*/ 7723 w 1438916"/>
                  <a:gd name="connsiteY1" fmla="*/ 642107 h 662348"/>
                  <a:gd name="connsiteX2" fmla="*/ 28251 w 1438916"/>
                  <a:gd name="connsiteY2" fmla="*/ 620443 h 662348"/>
                  <a:gd name="connsiteX3" fmla="*/ 890664 w 1438916"/>
                  <a:gd name="connsiteY3" fmla="*/ 13694 h 662348"/>
                  <a:gd name="connsiteX4" fmla="*/ 946795 w 1438916"/>
                  <a:gd name="connsiteY4" fmla="*/ 1119 h 662348"/>
                  <a:gd name="connsiteX5" fmla="*/ 995378 w 1438916"/>
                  <a:gd name="connsiteY5" fmla="*/ 31917 h 662348"/>
                  <a:gd name="connsiteX6" fmla="*/ 1438916 w 1438916"/>
                  <a:gd name="connsiteY6" fmla="*/ 662348 h 662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916" h="662348">
                    <a:moveTo>
                      <a:pt x="0" y="662348"/>
                    </a:moveTo>
                    <a:lnTo>
                      <a:pt x="7723" y="642107"/>
                    </a:lnTo>
                    <a:cubicBezTo>
                      <a:pt x="12889" y="633822"/>
                      <a:pt x="19764" y="626414"/>
                      <a:pt x="28251" y="620443"/>
                    </a:cubicBezTo>
                    <a:lnTo>
                      <a:pt x="890664" y="13694"/>
                    </a:lnTo>
                    <a:cubicBezTo>
                      <a:pt x="907638" y="1752"/>
                      <a:pt x="927845" y="-2179"/>
                      <a:pt x="946795" y="1119"/>
                    </a:cubicBezTo>
                    <a:cubicBezTo>
                      <a:pt x="965744" y="4417"/>
                      <a:pt x="983436" y="14943"/>
                      <a:pt x="995378" y="31917"/>
                    </a:cubicBezTo>
                    <a:lnTo>
                      <a:pt x="1438916" y="662348"/>
                    </a:lnTo>
                  </a:path>
                </a:pathLst>
              </a:custGeom>
              <a:solidFill>
                <a:schemeClr val="accent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10" name="&quot;禁止&quot;マーク 9">
              <a:extLst>
                <a:ext uri="{FF2B5EF4-FFF2-40B4-BE49-F238E27FC236}">
                  <a16:creationId xmlns:a16="http://schemas.microsoft.com/office/drawing/2014/main" id="{40CE89ED-CBB2-5186-D276-41B806D819E2}"/>
                </a:ext>
              </a:extLst>
            </p:cNvPr>
            <p:cNvSpPr/>
            <p:nvPr/>
          </p:nvSpPr>
          <p:spPr>
            <a:xfrm>
              <a:off x="1782452" y="2627299"/>
              <a:ext cx="3479800" cy="3479800"/>
            </a:xfrm>
            <a:prstGeom prst="noSmoking">
              <a:avLst>
                <a:gd name="adj" fmla="val 15417"/>
              </a:avLst>
            </a:prstGeom>
            <a:solidFill>
              <a:srgbClr val="C000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11" name="テキスト ボックス 110">
            <a:extLst>
              <a:ext uri="{FF2B5EF4-FFF2-40B4-BE49-F238E27FC236}">
                <a16:creationId xmlns:a16="http://schemas.microsoft.com/office/drawing/2014/main" id="{4E353111-DCAB-4502-83FF-4A1F29E0AED9}"/>
              </a:ext>
            </a:extLst>
          </p:cNvPr>
          <p:cNvSpPr txBox="1"/>
          <p:nvPr/>
        </p:nvSpPr>
        <p:spPr>
          <a:xfrm>
            <a:off x="362432" y="5386639"/>
            <a:ext cx="6076468" cy="1305516"/>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ysClr val="windowText" lastClr="000000"/>
                </a:solidFill>
              </a:rPr>
              <a:t>施設内のいかなる場所での</a:t>
            </a:r>
            <a:endParaRPr lang="en-US" altLang="ja-JP" sz="5400" dirty="0">
              <a:ln w="28575">
                <a:noFill/>
              </a:ln>
              <a:solidFill>
                <a:sysClr val="windowText" lastClr="000000"/>
              </a:solidFill>
            </a:endParaRPr>
          </a:p>
          <a:p>
            <a:pPr>
              <a:spcAft>
                <a:spcPts val="0"/>
              </a:spcAft>
            </a:pPr>
            <a:r>
              <a:rPr lang="ja-JP" altLang="en-US" sz="5400" dirty="0">
                <a:ln w="28575">
                  <a:noFill/>
                </a:ln>
                <a:solidFill>
                  <a:sysClr val="windowText" lastClr="000000"/>
                </a:solidFill>
              </a:rPr>
              <a:t>写真・動画の撮影および</a:t>
            </a:r>
            <a:endParaRPr lang="en-US" altLang="ja-JP" sz="5400" dirty="0">
              <a:ln w="28575">
                <a:noFill/>
              </a:ln>
              <a:solidFill>
                <a:sysClr val="windowText" lastClr="000000"/>
              </a:solidFill>
            </a:endParaRPr>
          </a:p>
          <a:p>
            <a:pPr>
              <a:spcAft>
                <a:spcPts val="0"/>
              </a:spcAft>
            </a:pPr>
            <a:r>
              <a:rPr lang="en-US" altLang="ja-JP" sz="5400" dirty="0">
                <a:ln w="28575">
                  <a:noFill/>
                </a:ln>
                <a:solidFill>
                  <a:sysClr val="windowText" lastClr="000000"/>
                </a:solidFill>
              </a:rPr>
              <a:t>SNS</a:t>
            </a:r>
            <a:r>
              <a:rPr lang="ja-JP" altLang="en-US" sz="5400" dirty="0">
                <a:ln w="28575">
                  <a:noFill/>
                </a:ln>
                <a:solidFill>
                  <a:sysClr val="windowText" lastClr="000000"/>
                </a:solidFill>
              </a:rPr>
              <a:t>の利用、投稿は固く禁止します</a:t>
            </a:r>
          </a:p>
        </p:txBody>
      </p:sp>
      <p:sp>
        <p:nvSpPr>
          <p:cNvPr id="112" name="テキスト ボックス 111">
            <a:extLst>
              <a:ext uri="{FF2B5EF4-FFF2-40B4-BE49-F238E27FC236}">
                <a16:creationId xmlns:a16="http://schemas.microsoft.com/office/drawing/2014/main" id="{C8A01628-2E9C-B4B1-1E6F-06D3A6F0AAC8}"/>
              </a:ext>
            </a:extLst>
          </p:cNvPr>
          <p:cNvSpPr txBox="1"/>
          <p:nvPr/>
        </p:nvSpPr>
        <p:spPr>
          <a:xfrm>
            <a:off x="552450" y="7024420"/>
            <a:ext cx="5753100" cy="2092881"/>
          </a:xfrm>
          <a:prstGeom prst="rect">
            <a:avLst/>
          </a:prstGeom>
          <a:noFill/>
        </p:spPr>
        <p:txBody>
          <a:bodyPr wrap="square" rtlCol="0">
            <a:spAutoFit/>
          </a:bodyPr>
          <a:lstStyle/>
          <a:p>
            <a:pPr marL="285750" indent="-285750">
              <a:spcAft>
                <a:spcPts val="600"/>
              </a:spcAft>
              <a:buClr>
                <a:srgbClr val="002060"/>
              </a:buClr>
              <a:buFont typeface="Wingdings" panose="05000000000000000000" pitchFamily="2" charset="2"/>
              <a:buChar char="l"/>
            </a:pPr>
            <a:r>
              <a:rPr lang="ja-JP" altLang="en-US" sz="2000" dirty="0">
                <a:latin typeface="メイリオ" panose="020B0604030504040204" pitchFamily="50" charset="-128"/>
                <a:ea typeface="メイリオ" panose="020B0604030504040204" pitchFamily="50" charset="-128"/>
              </a:rPr>
              <a:t>利用者の個人情報と肖像権を保護するため、無断撮影と投稿を禁止します。</a:t>
            </a:r>
          </a:p>
          <a:p>
            <a:pPr marL="285750" indent="-285750">
              <a:spcAft>
                <a:spcPts val="600"/>
              </a:spcAft>
              <a:buClr>
                <a:srgbClr val="002060"/>
              </a:buClr>
              <a:buFont typeface="Wingdings" panose="05000000000000000000" pitchFamily="2" charset="2"/>
              <a:buChar char="l"/>
            </a:pPr>
            <a:r>
              <a:rPr lang="ja-JP" altLang="en-US" sz="2000" dirty="0">
                <a:latin typeface="メイリオ" panose="020B0604030504040204" pitchFamily="50" charset="-128"/>
                <a:ea typeface="メイリオ" panose="020B0604030504040204" pitchFamily="50" charset="-128"/>
              </a:rPr>
              <a:t>すべての利用者の安全とプライバシーを守るため、施設内での</a:t>
            </a:r>
            <a:r>
              <a:rPr lang="en-US" altLang="ja-JP" sz="2000" dirty="0">
                <a:latin typeface="メイリオ" panose="020B0604030504040204" pitchFamily="50" charset="-128"/>
                <a:ea typeface="メイリオ" panose="020B0604030504040204" pitchFamily="50" charset="-128"/>
              </a:rPr>
              <a:t>SNS</a:t>
            </a:r>
            <a:r>
              <a:rPr lang="ja-JP" altLang="en-US" sz="2000" dirty="0">
                <a:latin typeface="メイリオ" panose="020B0604030504040204" pitchFamily="50" charset="-128"/>
                <a:ea typeface="メイリオ" panose="020B0604030504040204" pitchFamily="50" charset="-128"/>
              </a:rPr>
              <a:t>利用を制限します。</a:t>
            </a:r>
          </a:p>
          <a:p>
            <a:pPr marL="285750" indent="-285750">
              <a:spcAft>
                <a:spcPts val="600"/>
              </a:spcAft>
              <a:buClr>
                <a:srgbClr val="002060"/>
              </a:buClr>
              <a:buFont typeface="Wingdings" panose="05000000000000000000" pitchFamily="2" charset="2"/>
              <a:buChar char="l"/>
            </a:pPr>
            <a:r>
              <a:rPr lang="ja-JP" altLang="en-US" sz="2000" dirty="0">
                <a:latin typeface="メイリオ" panose="020B0604030504040204" pitchFamily="50" charset="-128"/>
                <a:ea typeface="メイリオ" panose="020B0604030504040204" pitchFamily="50" charset="-128"/>
              </a:rPr>
              <a:t>施設運営と他利用者の安心のため、許可のない情報発信はご遠慮ください。</a:t>
            </a:r>
          </a:p>
        </p:txBody>
      </p:sp>
      <p:sp>
        <p:nvSpPr>
          <p:cNvPr id="5" name="テキスト ボックス 4">
            <a:extLst>
              <a:ext uri="{FF2B5EF4-FFF2-40B4-BE49-F238E27FC236}">
                <a16:creationId xmlns:a16="http://schemas.microsoft.com/office/drawing/2014/main" id="{064AA0E9-45E6-A800-893B-88F3F4EA81B8}"/>
              </a:ext>
            </a:extLst>
          </p:cNvPr>
          <p:cNvSpPr txBox="1"/>
          <p:nvPr/>
        </p:nvSpPr>
        <p:spPr>
          <a:xfrm>
            <a:off x="373006" y="9239250"/>
            <a:ext cx="6138827" cy="307872"/>
          </a:xfrm>
          <a:prstGeom prst="rect">
            <a:avLst/>
          </a:prstGeom>
          <a:noFill/>
        </p:spPr>
        <p:txBody>
          <a:bodyPr wrap="none" rtlCol="0">
            <a:prstTxWarp prst="textPlain">
              <a:avLst/>
            </a:prstTxWarp>
            <a:spAutoFit/>
          </a:bodyPr>
          <a:lstStyle/>
          <a:p>
            <a:pPr algn="ctr"/>
            <a:r>
              <a:rPr lang="ja-JP" altLang="en-US" b="1" dirty="0">
                <a:solidFill>
                  <a:srgbClr val="002060"/>
                </a:solidFill>
                <a:latin typeface="メイリオ" panose="020B0604030504040204" pitchFamily="50" charset="-128"/>
                <a:ea typeface="メイリオ" panose="020B0604030504040204" pitchFamily="50" charset="-128"/>
              </a:rPr>
              <a:t>情報漏えいは利用者の被害拡大や施設の業務停止に繋がりかねません</a:t>
            </a:r>
          </a:p>
        </p:txBody>
      </p:sp>
    </p:spTree>
    <p:extLst>
      <p:ext uri="{BB962C8B-B14F-4D97-AF65-F5344CB8AC3E}">
        <p14:creationId xmlns:p14="http://schemas.microsoft.com/office/powerpoint/2010/main" val="2624905113"/>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1945</TotalTime>
  <Words>293</Words>
  <Application>Microsoft Office PowerPoint</Application>
  <PresentationFormat>A4 210 x 297 mm</PresentationFormat>
  <Paragraphs>49</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メイリオ</vt:lpstr>
      <vt:lpstr>Arial</vt:lpstr>
      <vt:lpstr>Calibri</vt:lpstr>
      <vt:lpstr>Wingdings</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poph96_施設内でのＳＮＳ禁止／厳禁</dc:title>
  <dc:subject>poph96_施設内でのＳＮＳ禁止／厳禁</dc:subject>
  <dc:creator>でじけろお</dc:creator>
  <cp:lastModifiedBy>Keroo</cp:lastModifiedBy>
  <cp:revision>1</cp:revision>
  <dcterms:created xsi:type="dcterms:W3CDTF">2014-12-04T06:28:15Z</dcterms:created>
  <dcterms:modified xsi:type="dcterms:W3CDTF">2025-10-04T09:01:59Z</dcterms:modified>
  <cp:version>1</cp:version>
</cp:coreProperties>
</file>